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65" r:id="rId2"/>
    <p:sldId id="274" r:id="rId3"/>
    <p:sldId id="264" r:id="rId4"/>
    <p:sldId id="266" r:id="rId5"/>
    <p:sldId id="267" r:id="rId6"/>
    <p:sldId id="268" r:id="rId7"/>
    <p:sldId id="256" r:id="rId8"/>
    <p:sldId id="257" r:id="rId9"/>
    <p:sldId id="275" r:id="rId10"/>
    <p:sldId id="263" r:id="rId11"/>
    <p:sldId id="258" r:id="rId12"/>
    <p:sldId id="259" r:id="rId13"/>
    <p:sldId id="269" r:id="rId14"/>
    <p:sldId id="270" r:id="rId15"/>
    <p:sldId id="260" r:id="rId16"/>
    <p:sldId id="271" r:id="rId17"/>
    <p:sldId id="262" r:id="rId18"/>
    <p:sldId id="261" r:id="rId19"/>
    <p:sldId id="273" r:id="rId20"/>
    <p:sldId id="272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04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94660"/>
  </p:normalViewPr>
  <p:slideViewPr>
    <p:cSldViewPr snapToGrid="0">
      <p:cViewPr varScale="1">
        <p:scale>
          <a:sx n="71" d="100"/>
          <a:sy n="71" d="100"/>
        </p:scale>
        <p:origin x="130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A1C3A1-D7D4-44BB-9A61-C6220E8CFEE1}" type="doc">
      <dgm:prSet loTypeId="urn:microsoft.com/office/officeart/2005/8/layout/StepDownProcess" loCatId="process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71C1A30-E87F-4878-8284-53B889C39CEE}">
      <dgm:prSet phldrT="[Текст]" custT="1"/>
      <dgm:spPr/>
      <dgm:t>
        <a:bodyPr/>
        <a:lstStyle/>
        <a:p>
          <a:r>
            <a: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Проблема</a:t>
          </a:r>
          <a:endParaRPr lang="ru-RU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E13BE98-6BDF-44BF-9E24-90045BE7D486}" type="parTrans" cxnId="{850D712A-A622-4172-B653-C6F154399056}">
      <dgm:prSet/>
      <dgm:spPr/>
      <dgm:t>
        <a:bodyPr/>
        <a:lstStyle/>
        <a:p>
          <a:endParaRPr lang="ru-RU" sz="2800"/>
        </a:p>
      </dgm:t>
    </dgm:pt>
    <dgm:pt modelId="{4ACA8482-53C6-4A3F-BEB4-0A94CE0CD6FF}" type="sibTrans" cxnId="{850D712A-A622-4172-B653-C6F154399056}">
      <dgm:prSet/>
      <dgm:spPr/>
      <dgm:t>
        <a:bodyPr/>
        <a:lstStyle/>
        <a:p>
          <a:endParaRPr lang="ru-RU" sz="2800"/>
        </a:p>
      </dgm:t>
    </dgm:pt>
    <dgm:pt modelId="{B092E06F-B5F7-475D-9C26-1F2B7CDDB990}">
      <dgm:prSet phldrT="[Текст]" custT="1"/>
      <dgm:spPr/>
      <dgm:t>
        <a:bodyPr/>
        <a:lstStyle/>
        <a:p>
          <a:r>
            <a: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Провести </a:t>
          </a:r>
          <a:r>
            <a:rPr lang="ru-RU" sz="2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досл</a:t>
          </a:r>
          <a:r>
            <a:rPr lang="uk-UA" sz="2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ідження</a:t>
          </a:r>
          <a:endParaRPr lang="ru-RU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86D3EB5-CF37-4A9E-BEC1-2B963F399671}" type="parTrans" cxnId="{C8C5F722-E16D-43D9-97D6-02597CB75DD0}">
      <dgm:prSet/>
      <dgm:spPr/>
      <dgm:t>
        <a:bodyPr/>
        <a:lstStyle/>
        <a:p>
          <a:endParaRPr lang="ru-RU" sz="2800"/>
        </a:p>
      </dgm:t>
    </dgm:pt>
    <dgm:pt modelId="{6B30DAB3-55B1-47A1-804C-86630B726E10}" type="sibTrans" cxnId="{C8C5F722-E16D-43D9-97D6-02597CB75DD0}">
      <dgm:prSet/>
      <dgm:spPr/>
      <dgm:t>
        <a:bodyPr/>
        <a:lstStyle/>
        <a:p>
          <a:endParaRPr lang="ru-RU" sz="2800"/>
        </a:p>
      </dgm:t>
    </dgm:pt>
    <dgm:pt modelId="{B7D82301-270C-4E4F-A60A-3B4523665EE5}">
      <dgm:prSet phldrT="[Текст]" custT="1"/>
      <dgm:spPr/>
      <dgm:t>
        <a:bodyPr/>
        <a:lstStyle/>
        <a:p>
          <a:r>
            <a:rPr lang="uk-UA" sz="1800" dirty="0" smtClean="0"/>
            <a:t>Розробити план</a:t>
          </a:r>
          <a:endParaRPr lang="ru-RU" sz="1800" dirty="0"/>
        </a:p>
      </dgm:t>
    </dgm:pt>
    <dgm:pt modelId="{22672B79-87EB-4913-BB91-4C0F6AB5C4CB}" type="parTrans" cxnId="{86957640-15F1-4C67-89FC-976086A58CBA}">
      <dgm:prSet/>
      <dgm:spPr/>
      <dgm:t>
        <a:bodyPr/>
        <a:lstStyle/>
        <a:p>
          <a:endParaRPr lang="ru-RU" sz="2800"/>
        </a:p>
      </dgm:t>
    </dgm:pt>
    <dgm:pt modelId="{16B91F6A-650E-4388-9141-7C22572DE6D3}" type="sibTrans" cxnId="{86957640-15F1-4C67-89FC-976086A58CBA}">
      <dgm:prSet/>
      <dgm:spPr/>
      <dgm:t>
        <a:bodyPr/>
        <a:lstStyle/>
        <a:p>
          <a:endParaRPr lang="ru-RU" sz="2800"/>
        </a:p>
      </dgm:t>
    </dgm:pt>
    <dgm:pt modelId="{59899600-5673-4099-954B-604599064E4D}">
      <dgm:prSet phldrT="[Текст]" custT="1"/>
      <dgm:spPr/>
      <dgm:t>
        <a:bodyPr/>
        <a:lstStyle/>
        <a:p>
          <a:r>
            <a:rPr lang="uk-UA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Зробити висновки</a:t>
          </a:r>
          <a:endParaRPr lang="ru-RU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8BBB2F-8CC0-4DBA-B512-BD7C1F215C22}" type="parTrans" cxnId="{1240B868-83F2-4862-8013-F3C973BC0026}">
      <dgm:prSet/>
      <dgm:spPr/>
      <dgm:t>
        <a:bodyPr/>
        <a:lstStyle/>
        <a:p>
          <a:endParaRPr lang="ru-RU" sz="2800"/>
        </a:p>
      </dgm:t>
    </dgm:pt>
    <dgm:pt modelId="{E931F0D2-8FE7-4506-9DA8-883EC8242BBA}" type="sibTrans" cxnId="{1240B868-83F2-4862-8013-F3C973BC0026}">
      <dgm:prSet/>
      <dgm:spPr/>
      <dgm:t>
        <a:bodyPr/>
        <a:lstStyle/>
        <a:p>
          <a:endParaRPr lang="ru-RU" sz="2800"/>
        </a:p>
      </dgm:t>
    </dgm:pt>
    <dgm:pt modelId="{067AB496-EBD9-46D4-A6A4-D85339DF9F69}">
      <dgm:prSet phldrT="[Текст]" custT="1"/>
      <dgm:spPr/>
      <dgm:t>
        <a:bodyPr/>
        <a:lstStyle/>
        <a:p>
          <a:r>
            <a:rPr lang="uk-UA" sz="1800" dirty="0" smtClean="0"/>
            <a:t>Провести спостереження</a:t>
          </a:r>
          <a:endParaRPr lang="ru-RU" sz="1800" dirty="0"/>
        </a:p>
      </dgm:t>
    </dgm:pt>
    <dgm:pt modelId="{E0BC286B-AA8C-4F0D-A4DA-0EC795EE8B52}" type="parTrans" cxnId="{EF4D34AF-5B7D-406D-823C-80B1F0544526}">
      <dgm:prSet/>
      <dgm:spPr/>
      <dgm:t>
        <a:bodyPr/>
        <a:lstStyle/>
        <a:p>
          <a:endParaRPr lang="ru-RU" sz="2800"/>
        </a:p>
      </dgm:t>
    </dgm:pt>
    <dgm:pt modelId="{E2EED503-34DB-47B6-BA83-C90A9E287163}" type="sibTrans" cxnId="{EF4D34AF-5B7D-406D-823C-80B1F0544526}">
      <dgm:prSet/>
      <dgm:spPr/>
      <dgm:t>
        <a:bodyPr/>
        <a:lstStyle/>
        <a:p>
          <a:endParaRPr lang="ru-RU" sz="2800"/>
        </a:p>
      </dgm:t>
    </dgm:pt>
    <dgm:pt modelId="{880AF569-01FD-4A39-A8E6-538AB9CD9138}">
      <dgm:prSet phldrT="[Текст]" custT="1"/>
      <dgm:spPr/>
      <dgm:t>
        <a:bodyPr/>
        <a:lstStyle/>
        <a:p>
          <a:r>
            <a:rPr lang="uk-UA" sz="1800" dirty="0" smtClean="0"/>
            <a:t>Проаналізувати результати</a:t>
          </a:r>
          <a:endParaRPr lang="ru-RU" sz="1800" dirty="0"/>
        </a:p>
      </dgm:t>
    </dgm:pt>
    <dgm:pt modelId="{A746EB5A-D6B3-40B0-8A60-61455474F574}" type="parTrans" cxnId="{3AA2517E-1E51-49D5-996F-EA94E24D6E2B}">
      <dgm:prSet/>
      <dgm:spPr/>
      <dgm:t>
        <a:bodyPr/>
        <a:lstStyle/>
        <a:p>
          <a:endParaRPr lang="ru-RU" sz="2800"/>
        </a:p>
      </dgm:t>
    </dgm:pt>
    <dgm:pt modelId="{6E9057CB-0616-4397-8180-F079B03AA115}" type="sibTrans" cxnId="{3AA2517E-1E51-49D5-996F-EA94E24D6E2B}">
      <dgm:prSet/>
      <dgm:spPr/>
      <dgm:t>
        <a:bodyPr/>
        <a:lstStyle/>
        <a:p>
          <a:endParaRPr lang="ru-RU" sz="2800"/>
        </a:p>
      </dgm:t>
    </dgm:pt>
    <dgm:pt modelId="{978F91BA-6645-497D-99D0-51D4E596F875}">
      <dgm:prSet phldrT="[Текст]" custT="1"/>
      <dgm:spPr/>
      <dgm:t>
        <a:bodyPr/>
        <a:lstStyle/>
        <a:p>
          <a:r>
            <a:rPr lang="uk-UA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Оформити </a:t>
          </a:r>
          <a:endParaRPr lang="ru-RU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67295CB-8784-4F49-99A1-E0625FAB73E5}" type="parTrans" cxnId="{FA475AC6-E566-48A8-82DB-51A71DCE3D0D}">
      <dgm:prSet/>
      <dgm:spPr/>
      <dgm:t>
        <a:bodyPr/>
        <a:lstStyle/>
        <a:p>
          <a:endParaRPr lang="ru-RU" sz="2800"/>
        </a:p>
      </dgm:t>
    </dgm:pt>
    <dgm:pt modelId="{A15253C3-6CEB-467A-99E2-9580AD3B96A8}" type="sibTrans" cxnId="{FA475AC6-E566-48A8-82DB-51A71DCE3D0D}">
      <dgm:prSet/>
      <dgm:spPr/>
      <dgm:t>
        <a:bodyPr/>
        <a:lstStyle/>
        <a:p>
          <a:endParaRPr lang="ru-RU" sz="2800"/>
        </a:p>
      </dgm:t>
    </dgm:pt>
    <dgm:pt modelId="{E94B2901-2073-4B25-8957-9782C6774A6F}">
      <dgm:prSet phldrT="[Текст]" custT="1"/>
      <dgm:spPr/>
      <dgm:t>
        <a:bodyPr/>
        <a:lstStyle/>
        <a:p>
          <a:r>
            <a:rPr lang="uk-UA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Представити результати</a:t>
          </a:r>
          <a:endParaRPr lang="ru-RU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4036E14-F237-4C4C-AA72-F6FA43F16C14}" type="parTrans" cxnId="{081C3860-98C4-4BDB-A3B8-7CB099C9BD00}">
      <dgm:prSet/>
      <dgm:spPr/>
      <dgm:t>
        <a:bodyPr/>
        <a:lstStyle/>
        <a:p>
          <a:endParaRPr lang="ru-RU" sz="2800"/>
        </a:p>
      </dgm:t>
    </dgm:pt>
    <dgm:pt modelId="{4559E133-94A0-4D49-AE50-094C085CE778}" type="sibTrans" cxnId="{081C3860-98C4-4BDB-A3B8-7CB099C9BD00}">
      <dgm:prSet/>
      <dgm:spPr/>
      <dgm:t>
        <a:bodyPr/>
        <a:lstStyle/>
        <a:p>
          <a:endParaRPr lang="ru-RU" sz="2800"/>
        </a:p>
      </dgm:t>
    </dgm:pt>
    <dgm:pt modelId="{94CA5759-585F-4EA0-A0DF-47468A74AF4E}" type="pres">
      <dgm:prSet presAssocID="{74A1C3A1-D7D4-44BB-9A61-C6220E8CFEE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60DBA194-91F4-4AF5-8884-04752E620453}" type="pres">
      <dgm:prSet presAssocID="{371C1A30-E87F-4878-8284-53B889C39CEE}" presName="composite" presStyleCnt="0"/>
      <dgm:spPr/>
      <dgm:t>
        <a:bodyPr/>
        <a:lstStyle/>
        <a:p>
          <a:endParaRPr lang="ru-RU"/>
        </a:p>
      </dgm:t>
    </dgm:pt>
    <dgm:pt modelId="{60E73DED-FCD4-440A-80B6-A33D9AEAECE2}" type="pres">
      <dgm:prSet presAssocID="{371C1A30-E87F-4878-8284-53B889C39CEE}" presName="bentUpArrow1" presStyleLbl="alignImgPlace1" presStyleIdx="0" presStyleCnt="4" custLinFactNeighborX="-81566" custLinFactNeighborY="7176"/>
      <dgm:spPr/>
      <dgm:t>
        <a:bodyPr/>
        <a:lstStyle/>
        <a:p>
          <a:endParaRPr lang="ru-RU"/>
        </a:p>
      </dgm:t>
    </dgm:pt>
    <dgm:pt modelId="{BA00D6A1-71B7-4589-B94C-344C27CFB0A3}" type="pres">
      <dgm:prSet presAssocID="{371C1A30-E87F-4878-8284-53B889C39CEE}" presName="ParentText" presStyleLbl="node1" presStyleIdx="0" presStyleCnt="5" custScaleX="194485" custScaleY="108192" custLinFactX="-40046" custLinFactNeighborX="-100000" custLinFactNeighborY="-340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780B47-9360-4D6C-B674-719FC20690CF}" type="pres">
      <dgm:prSet presAssocID="{371C1A30-E87F-4878-8284-53B889C39CEE}" presName="Child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294BE0-1765-4D2A-A0D7-147E0B8BE15B}" type="pres">
      <dgm:prSet presAssocID="{4ACA8482-53C6-4A3F-BEB4-0A94CE0CD6FF}" presName="sibTrans" presStyleCnt="0"/>
      <dgm:spPr/>
      <dgm:t>
        <a:bodyPr/>
        <a:lstStyle/>
        <a:p>
          <a:endParaRPr lang="ru-RU"/>
        </a:p>
      </dgm:t>
    </dgm:pt>
    <dgm:pt modelId="{21F2EF7C-1ED8-4BE5-9573-22E49229F033}" type="pres">
      <dgm:prSet presAssocID="{B092E06F-B5F7-475D-9C26-1F2B7CDDB990}" presName="composite" presStyleCnt="0"/>
      <dgm:spPr/>
      <dgm:t>
        <a:bodyPr/>
        <a:lstStyle/>
        <a:p>
          <a:endParaRPr lang="ru-RU"/>
        </a:p>
      </dgm:t>
    </dgm:pt>
    <dgm:pt modelId="{AF53FC75-DBFB-4CA9-B310-6A6027270280}" type="pres">
      <dgm:prSet presAssocID="{B092E06F-B5F7-475D-9C26-1F2B7CDDB990}" presName="bentUpArrow1" presStyleLbl="alignImgPlace1" presStyleIdx="1" presStyleCnt="4" custLinFactX="-7279" custLinFactNeighborX="-100000" custLinFactNeighborY="2130"/>
      <dgm:spPr/>
      <dgm:t>
        <a:bodyPr/>
        <a:lstStyle/>
        <a:p>
          <a:endParaRPr lang="ru-RU"/>
        </a:p>
      </dgm:t>
    </dgm:pt>
    <dgm:pt modelId="{124CF912-6761-4841-B5E5-E844142CD232}" type="pres">
      <dgm:prSet presAssocID="{B092E06F-B5F7-475D-9C26-1F2B7CDDB990}" presName="ParentText" presStyleLbl="node1" presStyleIdx="1" presStyleCnt="5" custScaleX="219613" custScaleY="108192" custLinFactNeighborX="-33965" custLinFactNeighborY="-339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6FC974-EB83-459E-98B4-07ED8F9D6755}" type="pres">
      <dgm:prSet presAssocID="{B092E06F-B5F7-475D-9C26-1F2B7CDDB990}" presName="ChildText" presStyleLbl="revTx" presStyleIdx="1" presStyleCnt="4" custScaleX="539857" custLinFactX="100000" custLinFactNeighborX="161580" custLinFactNeighborY="-79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DA12FE-9DF2-4D74-97E7-EE706102F5FA}" type="pres">
      <dgm:prSet presAssocID="{6B30DAB3-55B1-47A1-804C-86630B726E10}" presName="sibTrans" presStyleCnt="0"/>
      <dgm:spPr/>
      <dgm:t>
        <a:bodyPr/>
        <a:lstStyle/>
        <a:p>
          <a:endParaRPr lang="ru-RU"/>
        </a:p>
      </dgm:t>
    </dgm:pt>
    <dgm:pt modelId="{92A40F07-6106-4E07-8083-A701FE7EB428}" type="pres">
      <dgm:prSet presAssocID="{59899600-5673-4099-954B-604599064E4D}" presName="composite" presStyleCnt="0"/>
      <dgm:spPr/>
      <dgm:t>
        <a:bodyPr/>
        <a:lstStyle/>
        <a:p>
          <a:endParaRPr lang="ru-RU"/>
        </a:p>
      </dgm:t>
    </dgm:pt>
    <dgm:pt modelId="{83113C54-E0FC-470A-BF97-7ED57A4CF51A}" type="pres">
      <dgm:prSet presAssocID="{59899600-5673-4099-954B-604599064E4D}" presName="bentUpArrow1" presStyleLbl="alignImgPlace1" presStyleIdx="2" presStyleCnt="4" custLinFactX="-13658" custLinFactNeighborX="-100000" custLinFactNeighborY="-969"/>
      <dgm:spPr/>
      <dgm:t>
        <a:bodyPr/>
        <a:lstStyle/>
        <a:p>
          <a:endParaRPr lang="ru-RU"/>
        </a:p>
      </dgm:t>
    </dgm:pt>
    <dgm:pt modelId="{FAE2E209-39F9-4D36-BA55-2FF90D6C416D}" type="pres">
      <dgm:prSet presAssocID="{59899600-5673-4099-954B-604599064E4D}" presName="ParentText" presStyleLbl="node1" presStyleIdx="2" presStyleCnt="5" custScaleX="194485" custScaleY="108192" custLinFactNeighborX="-36936" custLinFactNeighborY="-856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9E93DB-A4B2-47F8-B335-7DA2FDF380A7}" type="pres">
      <dgm:prSet presAssocID="{59899600-5673-4099-954B-604599064E4D}" presName="Child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2B5315-1480-4E13-8BF1-EAD63A79B3CA}" type="pres">
      <dgm:prSet presAssocID="{E931F0D2-8FE7-4506-9DA8-883EC8242BBA}" presName="sibTrans" presStyleCnt="0"/>
      <dgm:spPr/>
      <dgm:t>
        <a:bodyPr/>
        <a:lstStyle/>
        <a:p>
          <a:endParaRPr lang="ru-RU"/>
        </a:p>
      </dgm:t>
    </dgm:pt>
    <dgm:pt modelId="{FCD37D0F-7275-4A70-A29E-51EB3652A5E9}" type="pres">
      <dgm:prSet presAssocID="{978F91BA-6645-497D-99D0-51D4E596F875}" presName="composite" presStyleCnt="0"/>
      <dgm:spPr/>
      <dgm:t>
        <a:bodyPr/>
        <a:lstStyle/>
        <a:p>
          <a:endParaRPr lang="ru-RU"/>
        </a:p>
      </dgm:t>
    </dgm:pt>
    <dgm:pt modelId="{D383A2B2-53AB-4307-97C1-2E4A59E72311}" type="pres">
      <dgm:prSet presAssocID="{978F91BA-6645-497D-99D0-51D4E596F875}" presName="bentUpArrow1" presStyleLbl="alignImgPlace1" presStyleIdx="3" presStyleCnt="4" custLinFactNeighborX="-98589" custLinFactNeighborY="3439"/>
      <dgm:spPr/>
      <dgm:t>
        <a:bodyPr/>
        <a:lstStyle/>
        <a:p>
          <a:endParaRPr lang="ru-RU"/>
        </a:p>
      </dgm:t>
    </dgm:pt>
    <dgm:pt modelId="{30827738-4A20-45E6-870D-A18DA7AAC017}" type="pres">
      <dgm:prSet presAssocID="{978F91BA-6645-497D-99D0-51D4E596F875}" presName="ParentText" presStyleLbl="node1" presStyleIdx="3" presStyleCnt="5" custScaleX="194485" custScaleY="108192" custLinFactNeighborX="-57100" custLinFactNeighborY="-1094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2303F6-0101-4794-B90E-87B0AACC80F8}" type="pres">
      <dgm:prSet presAssocID="{978F91BA-6645-497D-99D0-51D4E596F875}" presName="Child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7ADA65-D82C-419B-B147-466F1A25ADCD}" type="pres">
      <dgm:prSet presAssocID="{A15253C3-6CEB-467A-99E2-9580AD3B96A8}" presName="sibTrans" presStyleCnt="0"/>
      <dgm:spPr/>
      <dgm:t>
        <a:bodyPr/>
        <a:lstStyle/>
        <a:p>
          <a:endParaRPr lang="ru-RU"/>
        </a:p>
      </dgm:t>
    </dgm:pt>
    <dgm:pt modelId="{6A36BF22-55FB-4995-A47E-6FF7D5A7951A}" type="pres">
      <dgm:prSet presAssocID="{E94B2901-2073-4B25-8957-9782C6774A6F}" presName="composite" presStyleCnt="0"/>
      <dgm:spPr/>
      <dgm:t>
        <a:bodyPr/>
        <a:lstStyle/>
        <a:p>
          <a:endParaRPr lang="ru-RU"/>
        </a:p>
      </dgm:t>
    </dgm:pt>
    <dgm:pt modelId="{72C2C7A5-5CBD-423F-9836-F54049086D63}" type="pres">
      <dgm:prSet presAssocID="{E94B2901-2073-4B25-8957-9782C6774A6F}" presName="ParentText" presStyleLbl="node1" presStyleIdx="4" presStyleCnt="5" custScaleX="289963" custScaleY="108192" custLinFactNeighborX="-46734" custLinFactNeighborY="-1306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81C3860-98C4-4BDB-A3B8-7CB099C9BD00}" srcId="{74A1C3A1-D7D4-44BB-9A61-C6220E8CFEE1}" destId="{E94B2901-2073-4B25-8957-9782C6774A6F}" srcOrd="4" destOrd="0" parTransId="{A4036E14-F237-4C4C-AA72-F6FA43F16C14}" sibTransId="{4559E133-94A0-4D49-AE50-094C085CE778}"/>
    <dgm:cxn modelId="{34684EF6-1CC0-4886-980B-21A75B1624B1}" type="presOf" srcId="{59899600-5673-4099-954B-604599064E4D}" destId="{FAE2E209-39F9-4D36-BA55-2FF90D6C416D}" srcOrd="0" destOrd="0" presId="urn:microsoft.com/office/officeart/2005/8/layout/StepDownProcess"/>
    <dgm:cxn modelId="{850D712A-A622-4172-B653-C6F154399056}" srcId="{74A1C3A1-D7D4-44BB-9A61-C6220E8CFEE1}" destId="{371C1A30-E87F-4878-8284-53B889C39CEE}" srcOrd="0" destOrd="0" parTransId="{CE13BE98-6BDF-44BF-9E24-90045BE7D486}" sibTransId="{4ACA8482-53C6-4A3F-BEB4-0A94CE0CD6FF}"/>
    <dgm:cxn modelId="{01FFEDEC-F2A4-438B-9FD8-774079B39621}" type="presOf" srcId="{880AF569-01FD-4A39-A8E6-538AB9CD9138}" destId="{2E6FC974-EB83-459E-98B4-07ED8F9D6755}" srcOrd="0" destOrd="2" presId="urn:microsoft.com/office/officeart/2005/8/layout/StepDownProcess"/>
    <dgm:cxn modelId="{7C8158F2-3BE9-46C0-86C6-4A514446DD23}" type="presOf" srcId="{74A1C3A1-D7D4-44BB-9A61-C6220E8CFEE1}" destId="{94CA5759-585F-4EA0-A0DF-47468A74AF4E}" srcOrd="0" destOrd="0" presId="urn:microsoft.com/office/officeart/2005/8/layout/StepDownProcess"/>
    <dgm:cxn modelId="{2CC24A52-338D-4FC0-A2A8-01B4F535A62D}" type="presOf" srcId="{B7D82301-270C-4E4F-A60A-3B4523665EE5}" destId="{2E6FC974-EB83-459E-98B4-07ED8F9D6755}" srcOrd="0" destOrd="0" presId="urn:microsoft.com/office/officeart/2005/8/layout/StepDownProcess"/>
    <dgm:cxn modelId="{FA475AC6-E566-48A8-82DB-51A71DCE3D0D}" srcId="{74A1C3A1-D7D4-44BB-9A61-C6220E8CFEE1}" destId="{978F91BA-6645-497D-99D0-51D4E596F875}" srcOrd="3" destOrd="0" parTransId="{967295CB-8784-4F49-99A1-E0625FAB73E5}" sibTransId="{A15253C3-6CEB-467A-99E2-9580AD3B96A8}"/>
    <dgm:cxn modelId="{971F5FD7-0600-46DB-B4DF-D6DD396B3A31}" type="presOf" srcId="{978F91BA-6645-497D-99D0-51D4E596F875}" destId="{30827738-4A20-45E6-870D-A18DA7AAC017}" srcOrd="0" destOrd="0" presId="urn:microsoft.com/office/officeart/2005/8/layout/StepDownProcess"/>
    <dgm:cxn modelId="{70B9D64F-663D-4EDF-A704-BEA68EBC393B}" type="presOf" srcId="{B092E06F-B5F7-475D-9C26-1F2B7CDDB990}" destId="{124CF912-6761-4841-B5E5-E844142CD232}" srcOrd="0" destOrd="0" presId="urn:microsoft.com/office/officeart/2005/8/layout/StepDownProcess"/>
    <dgm:cxn modelId="{629059B5-3F56-4B01-8C84-0B8E001CA46C}" type="presOf" srcId="{E94B2901-2073-4B25-8957-9782C6774A6F}" destId="{72C2C7A5-5CBD-423F-9836-F54049086D63}" srcOrd="0" destOrd="0" presId="urn:microsoft.com/office/officeart/2005/8/layout/StepDownProcess"/>
    <dgm:cxn modelId="{3AA2517E-1E51-49D5-996F-EA94E24D6E2B}" srcId="{B092E06F-B5F7-475D-9C26-1F2B7CDDB990}" destId="{880AF569-01FD-4A39-A8E6-538AB9CD9138}" srcOrd="2" destOrd="0" parTransId="{A746EB5A-D6B3-40B0-8A60-61455474F574}" sibTransId="{6E9057CB-0616-4397-8180-F079B03AA115}"/>
    <dgm:cxn modelId="{4D970709-D3C1-4142-B9C6-541AAA89FDB8}" type="presOf" srcId="{371C1A30-E87F-4878-8284-53B889C39CEE}" destId="{BA00D6A1-71B7-4589-B94C-344C27CFB0A3}" srcOrd="0" destOrd="0" presId="urn:microsoft.com/office/officeart/2005/8/layout/StepDownProcess"/>
    <dgm:cxn modelId="{86957640-15F1-4C67-89FC-976086A58CBA}" srcId="{B092E06F-B5F7-475D-9C26-1F2B7CDDB990}" destId="{B7D82301-270C-4E4F-A60A-3B4523665EE5}" srcOrd="0" destOrd="0" parTransId="{22672B79-87EB-4913-BB91-4C0F6AB5C4CB}" sibTransId="{16B91F6A-650E-4388-9141-7C22572DE6D3}"/>
    <dgm:cxn modelId="{EF4D34AF-5B7D-406D-823C-80B1F0544526}" srcId="{B092E06F-B5F7-475D-9C26-1F2B7CDDB990}" destId="{067AB496-EBD9-46D4-A6A4-D85339DF9F69}" srcOrd="1" destOrd="0" parTransId="{E0BC286B-AA8C-4F0D-A4DA-0EC795EE8B52}" sibTransId="{E2EED503-34DB-47B6-BA83-C90A9E287163}"/>
    <dgm:cxn modelId="{C8C5F722-E16D-43D9-97D6-02597CB75DD0}" srcId="{74A1C3A1-D7D4-44BB-9A61-C6220E8CFEE1}" destId="{B092E06F-B5F7-475D-9C26-1F2B7CDDB990}" srcOrd="1" destOrd="0" parTransId="{486D3EB5-CF37-4A9E-BEC1-2B963F399671}" sibTransId="{6B30DAB3-55B1-47A1-804C-86630B726E10}"/>
    <dgm:cxn modelId="{10ACD404-EFAB-41A4-8D80-3C353933275C}" type="presOf" srcId="{067AB496-EBD9-46D4-A6A4-D85339DF9F69}" destId="{2E6FC974-EB83-459E-98B4-07ED8F9D6755}" srcOrd="0" destOrd="1" presId="urn:microsoft.com/office/officeart/2005/8/layout/StepDownProcess"/>
    <dgm:cxn modelId="{1240B868-83F2-4862-8013-F3C973BC0026}" srcId="{74A1C3A1-D7D4-44BB-9A61-C6220E8CFEE1}" destId="{59899600-5673-4099-954B-604599064E4D}" srcOrd="2" destOrd="0" parTransId="{208BBB2F-8CC0-4DBA-B512-BD7C1F215C22}" sibTransId="{E931F0D2-8FE7-4506-9DA8-883EC8242BBA}"/>
    <dgm:cxn modelId="{BE77CC94-1F5C-4D76-BE4E-E14ACABB0111}" type="presParOf" srcId="{94CA5759-585F-4EA0-A0DF-47468A74AF4E}" destId="{60DBA194-91F4-4AF5-8884-04752E620453}" srcOrd="0" destOrd="0" presId="urn:microsoft.com/office/officeart/2005/8/layout/StepDownProcess"/>
    <dgm:cxn modelId="{FEAD8A73-08D5-467D-B8C0-F0F9476FF7C8}" type="presParOf" srcId="{60DBA194-91F4-4AF5-8884-04752E620453}" destId="{60E73DED-FCD4-440A-80B6-A33D9AEAECE2}" srcOrd="0" destOrd="0" presId="urn:microsoft.com/office/officeart/2005/8/layout/StepDownProcess"/>
    <dgm:cxn modelId="{A7F9A1E7-5A3B-437D-9190-303D3B4DF6ED}" type="presParOf" srcId="{60DBA194-91F4-4AF5-8884-04752E620453}" destId="{BA00D6A1-71B7-4589-B94C-344C27CFB0A3}" srcOrd="1" destOrd="0" presId="urn:microsoft.com/office/officeart/2005/8/layout/StepDownProcess"/>
    <dgm:cxn modelId="{B6EBA8D0-1D61-4627-8B9C-64B10071AF92}" type="presParOf" srcId="{60DBA194-91F4-4AF5-8884-04752E620453}" destId="{9A780B47-9360-4D6C-B674-719FC20690CF}" srcOrd="2" destOrd="0" presId="urn:microsoft.com/office/officeart/2005/8/layout/StepDownProcess"/>
    <dgm:cxn modelId="{AF605FA3-3B92-4348-AB53-E740417B2C39}" type="presParOf" srcId="{94CA5759-585F-4EA0-A0DF-47468A74AF4E}" destId="{B3294BE0-1765-4D2A-A0D7-147E0B8BE15B}" srcOrd="1" destOrd="0" presId="urn:microsoft.com/office/officeart/2005/8/layout/StepDownProcess"/>
    <dgm:cxn modelId="{F19FE550-C0A2-4920-9F12-27D20C7D2673}" type="presParOf" srcId="{94CA5759-585F-4EA0-A0DF-47468A74AF4E}" destId="{21F2EF7C-1ED8-4BE5-9573-22E49229F033}" srcOrd="2" destOrd="0" presId="urn:microsoft.com/office/officeart/2005/8/layout/StepDownProcess"/>
    <dgm:cxn modelId="{BFCFE98A-211C-4A5B-BC5A-C8F2205537C4}" type="presParOf" srcId="{21F2EF7C-1ED8-4BE5-9573-22E49229F033}" destId="{AF53FC75-DBFB-4CA9-B310-6A6027270280}" srcOrd="0" destOrd="0" presId="urn:microsoft.com/office/officeart/2005/8/layout/StepDownProcess"/>
    <dgm:cxn modelId="{E3BDC99B-1E19-48D7-A814-8F9CEBF8249D}" type="presParOf" srcId="{21F2EF7C-1ED8-4BE5-9573-22E49229F033}" destId="{124CF912-6761-4841-B5E5-E844142CD232}" srcOrd="1" destOrd="0" presId="urn:microsoft.com/office/officeart/2005/8/layout/StepDownProcess"/>
    <dgm:cxn modelId="{5304B8D7-805C-4ABB-97EB-0738361EEC6F}" type="presParOf" srcId="{21F2EF7C-1ED8-4BE5-9573-22E49229F033}" destId="{2E6FC974-EB83-459E-98B4-07ED8F9D6755}" srcOrd="2" destOrd="0" presId="urn:microsoft.com/office/officeart/2005/8/layout/StepDownProcess"/>
    <dgm:cxn modelId="{0768A51B-B580-4EA2-B14D-DA0C2162FDE5}" type="presParOf" srcId="{94CA5759-585F-4EA0-A0DF-47468A74AF4E}" destId="{D7DA12FE-9DF2-4D74-97E7-EE706102F5FA}" srcOrd="3" destOrd="0" presId="urn:microsoft.com/office/officeart/2005/8/layout/StepDownProcess"/>
    <dgm:cxn modelId="{0EA482CA-70C4-4D1C-8F35-C46FF485A28E}" type="presParOf" srcId="{94CA5759-585F-4EA0-A0DF-47468A74AF4E}" destId="{92A40F07-6106-4E07-8083-A701FE7EB428}" srcOrd="4" destOrd="0" presId="urn:microsoft.com/office/officeart/2005/8/layout/StepDownProcess"/>
    <dgm:cxn modelId="{5D502A82-ED2B-41F1-A83E-FA3E126399F9}" type="presParOf" srcId="{92A40F07-6106-4E07-8083-A701FE7EB428}" destId="{83113C54-E0FC-470A-BF97-7ED57A4CF51A}" srcOrd="0" destOrd="0" presId="urn:microsoft.com/office/officeart/2005/8/layout/StepDownProcess"/>
    <dgm:cxn modelId="{2E1F043A-6BF1-4EBE-B633-5D3C151438C2}" type="presParOf" srcId="{92A40F07-6106-4E07-8083-A701FE7EB428}" destId="{FAE2E209-39F9-4D36-BA55-2FF90D6C416D}" srcOrd="1" destOrd="0" presId="urn:microsoft.com/office/officeart/2005/8/layout/StepDownProcess"/>
    <dgm:cxn modelId="{D2F3A76E-455B-4D23-8067-717860F26331}" type="presParOf" srcId="{92A40F07-6106-4E07-8083-A701FE7EB428}" destId="{439E93DB-A4B2-47F8-B335-7DA2FDF380A7}" srcOrd="2" destOrd="0" presId="urn:microsoft.com/office/officeart/2005/8/layout/StepDownProcess"/>
    <dgm:cxn modelId="{2C56A354-2407-4ED6-976B-56EE2976F329}" type="presParOf" srcId="{94CA5759-585F-4EA0-A0DF-47468A74AF4E}" destId="{9F2B5315-1480-4E13-8BF1-EAD63A79B3CA}" srcOrd="5" destOrd="0" presId="urn:microsoft.com/office/officeart/2005/8/layout/StepDownProcess"/>
    <dgm:cxn modelId="{A43DC81C-6AE6-4354-8DAF-B93E5DCD2C60}" type="presParOf" srcId="{94CA5759-585F-4EA0-A0DF-47468A74AF4E}" destId="{FCD37D0F-7275-4A70-A29E-51EB3652A5E9}" srcOrd="6" destOrd="0" presId="urn:microsoft.com/office/officeart/2005/8/layout/StepDownProcess"/>
    <dgm:cxn modelId="{3A3EF3C6-C75D-47AD-90D0-C303AC266B31}" type="presParOf" srcId="{FCD37D0F-7275-4A70-A29E-51EB3652A5E9}" destId="{D383A2B2-53AB-4307-97C1-2E4A59E72311}" srcOrd="0" destOrd="0" presId="urn:microsoft.com/office/officeart/2005/8/layout/StepDownProcess"/>
    <dgm:cxn modelId="{6F51A5C5-3C6D-4E0D-BD4E-7FB9237F058A}" type="presParOf" srcId="{FCD37D0F-7275-4A70-A29E-51EB3652A5E9}" destId="{30827738-4A20-45E6-870D-A18DA7AAC017}" srcOrd="1" destOrd="0" presId="urn:microsoft.com/office/officeart/2005/8/layout/StepDownProcess"/>
    <dgm:cxn modelId="{1DEAC7CE-27CC-40E8-AC6A-7B2B8904ACC3}" type="presParOf" srcId="{FCD37D0F-7275-4A70-A29E-51EB3652A5E9}" destId="{A52303F6-0101-4794-B90E-87B0AACC80F8}" srcOrd="2" destOrd="0" presId="urn:microsoft.com/office/officeart/2005/8/layout/StepDownProcess"/>
    <dgm:cxn modelId="{F919BB94-E3CB-4ECC-925C-C1FCF3EA47CE}" type="presParOf" srcId="{94CA5759-585F-4EA0-A0DF-47468A74AF4E}" destId="{7E7ADA65-D82C-419B-B147-466F1A25ADCD}" srcOrd="7" destOrd="0" presId="urn:microsoft.com/office/officeart/2005/8/layout/StepDownProcess"/>
    <dgm:cxn modelId="{829C96F2-9E64-4EFF-8889-340AC42C9DC5}" type="presParOf" srcId="{94CA5759-585F-4EA0-A0DF-47468A74AF4E}" destId="{6A36BF22-55FB-4995-A47E-6FF7D5A7951A}" srcOrd="8" destOrd="0" presId="urn:microsoft.com/office/officeart/2005/8/layout/StepDownProcess"/>
    <dgm:cxn modelId="{0B5F0576-5E35-4AF9-B007-16C3EE5C4678}" type="presParOf" srcId="{6A36BF22-55FB-4995-A47E-6FF7D5A7951A}" destId="{72C2C7A5-5CBD-423F-9836-F54049086D63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379297-0397-42B5-B35A-473F1034FFA0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BAB21F98-2C64-4D8A-9165-135FFB7708D5}">
      <dgm:prSet phldrT="[Текст]" custT="1"/>
      <dgm:spPr/>
      <dgm:t>
        <a:bodyPr/>
        <a:lstStyle/>
        <a:p>
          <a:r>
            <a:rPr lang="uk-UA" sz="2400" b="1" dirty="0" smtClean="0">
              <a:solidFill>
                <a:schemeClr val="tx1"/>
              </a:solidFill>
            </a:rPr>
            <a:t>Типи проекту</a:t>
          </a:r>
          <a:endParaRPr lang="ru-RU" sz="2400" b="1" dirty="0">
            <a:solidFill>
              <a:schemeClr val="tx1"/>
            </a:solidFill>
          </a:endParaRPr>
        </a:p>
      </dgm:t>
    </dgm:pt>
    <dgm:pt modelId="{B2F1FAB3-F176-4CC1-8929-4E9E06896B75}" type="parTrans" cxnId="{F456C504-2AF0-4615-967D-431429647C7F}">
      <dgm:prSet/>
      <dgm:spPr/>
      <dgm:t>
        <a:bodyPr/>
        <a:lstStyle/>
        <a:p>
          <a:endParaRPr lang="ru-RU" sz="3200"/>
        </a:p>
      </dgm:t>
    </dgm:pt>
    <dgm:pt modelId="{DE5DD9CE-E8C3-43C2-8001-F70D7894DDC5}" type="sibTrans" cxnId="{F456C504-2AF0-4615-967D-431429647C7F}">
      <dgm:prSet/>
      <dgm:spPr/>
      <dgm:t>
        <a:bodyPr/>
        <a:lstStyle/>
        <a:p>
          <a:endParaRPr lang="ru-RU" sz="3200"/>
        </a:p>
      </dgm:t>
    </dgm:pt>
    <dgm:pt modelId="{9BDC38E5-B038-4C29-A3BD-E46BEA9389B7}">
      <dgm:prSet phldrT="[Текст]" custT="1"/>
      <dgm:spPr/>
      <dgm:t>
        <a:bodyPr/>
        <a:lstStyle/>
        <a:p>
          <a:r>
            <a:rPr lang="uk-UA" sz="2400" b="1" dirty="0" smtClean="0"/>
            <a:t>За тривалістю</a:t>
          </a:r>
          <a:endParaRPr lang="ru-RU" sz="2400" b="1" dirty="0"/>
        </a:p>
      </dgm:t>
    </dgm:pt>
    <dgm:pt modelId="{9F190540-32ED-4382-97A9-84DDA072072B}" type="parTrans" cxnId="{EF40DD80-E94D-4F9D-9348-959A79322F42}">
      <dgm:prSet/>
      <dgm:spPr/>
      <dgm:t>
        <a:bodyPr/>
        <a:lstStyle/>
        <a:p>
          <a:endParaRPr lang="ru-RU" sz="3200"/>
        </a:p>
      </dgm:t>
    </dgm:pt>
    <dgm:pt modelId="{1A05035D-510F-43FC-A178-11EBB298E5D9}" type="sibTrans" cxnId="{EF40DD80-E94D-4F9D-9348-959A79322F42}">
      <dgm:prSet/>
      <dgm:spPr/>
      <dgm:t>
        <a:bodyPr/>
        <a:lstStyle/>
        <a:p>
          <a:endParaRPr lang="ru-RU" sz="3200"/>
        </a:p>
      </dgm:t>
    </dgm:pt>
    <dgm:pt modelId="{65C3D335-DB2A-4008-9901-DA1EA92C32E0}">
      <dgm:prSet phldrT="[Текст]" custT="1"/>
      <dgm:spPr/>
      <dgm:t>
        <a:bodyPr/>
        <a:lstStyle/>
        <a:p>
          <a:r>
            <a:rPr lang="uk-UA" sz="2400" b="1" dirty="0" smtClean="0"/>
            <a:t>За напрямком роботи</a:t>
          </a:r>
          <a:endParaRPr lang="ru-RU" sz="2400" b="1" dirty="0"/>
        </a:p>
      </dgm:t>
    </dgm:pt>
    <dgm:pt modelId="{1BE36064-9573-4E1C-A203-31389DEBFC4F}" type="parTrans" cxnId="{1E0F6AD1-960D-4830-9DED-DC34D96F60EB}">
      <dgm:prSet/>
      <dgm:spPr/>
      <dgm:t>
        <a:bodyPr/>
        <a:lstStyle/>
        <a:p>
          <a:endParaRPr lang="ru-RU" sz="3200"/>
        </a:p>
      </dgm:t>
    </dgm:pt>
    <dgm:pt modelId="{5078F076-585F-406A-9FCA-30F5DDDDEEF8}" type="sibTrans" cxnId="{1E0F6AD1-960D-4830-9DED-DC34D96F60EB}">
      <dgm:prSet/>
      <dgm:spPr/>
      <dgm:t>
        <a:bodyPr/>
        <a:lstStyle/>
        <a:p>
          <a:endParaRPr lang="ru-RU" sz="3200"/>
        </a:p>
      </dgm:t>
    </dgm:pt>
    <dgm:pt modelId="{D679820E-DD10-44B3-B193-39D55392575E}">
      <dgm:prSet phldrT="[Текст]" custT="1"/>
      <dgm:spPr/>
      <dgm:t>
        <a:bodyPr/>
        <a:lstStyle/>
        <a:p>
          <a:r>
            <a:rPr lang="uk-UA" sz="2000" dirty="0" smtClean="0"/>
            <a:t>Творчий</a:t>
          </a:r>
          <a:endParaRPr lang="ru-RU" sz="2000" dirty="0"/>
        </a:p>
      </dgm:t>
    </dgm:pt>
    <dgm:pt modelId="{3F0F401E-F6AD-4F82-9139-117E4BFC1826}" type="parTrans" cxnId="{3D917A92-E0F3-47AE-8C63-DB1B25439C53}">
      <dgm:prSet/>
      <dgm:spPr/>
      <dgm:t>
        <a:bodyPr/>
        <a:lstStyle/>
        <a:p>
          <a:endParaRPr lang="ru-RU" sz="3200"/>
        </a:p>
      </dgm:t>
    </dgm:pt>
    <dgm:pt modelId="{C8B421B9-E457-4D72-92AD-8EDC03E145CE}" type="sibTrans" cxnId="{3D917A92-E0F3-47AE-8C63-DB1B25439C53}">
      <dgm:prSet/>
      <dgm:spPr/>
      <dgm:t>
        <a:bodyPr/>
        <a:lstStyle/>
        <a:p>
          <a:endParaRPr lang="ru-RU" sz="3200"/>
        </a:p>
      </dgm:t>
    </dgm:pt>
    <dgm:pt modelId="{911F0FAE-FDEF-4420-BE10-85A8745D994C}">
      <dgm:prSet phldrT="[Текст]" custT="1"/>
      <dgm:spPr/>
      <dgm:t>
        <a:bodyPr/>
        <a:lstStyle/>
        <a:p>
          <a:r>
            <a:rPr lang="uk-UA" sz="2000" dirty="0" smtClean="0"/>
            <a:t>Короткостроковий</a:t>
          </a:r>
          <a:endParaRPr lang="ru-RU" sz="2000" dirty="0"/>
        </a:p>
      </dgm:t>
    </dgm:pt>
    <dgm:pt modelId="{08BC3A29-0474-4FF2-B230-B8DA043C043A}" type="parTrans" cxnId="{9361382D-E346-4D01-956F-441A460D77D8}">
      <dgm:prSet/>
      <dgm:spPr/>
      <dgm:t>
        <a:bodyPr/>
        <a:lstStyle/>
        <a:p>
          <a:endParaRPr lang="ru-RU" sz="3200"/>
        </a:p>
      </dgm:t>
    </dgm:pt>
    <dgm:pt modelId="{384EA68E-EF21-4AF5-803D-470407567322}" type="sibTrans" cxnId="{9361382D-E346-4D01-956F-441A460D77D8}">
      <dgm:prSet/>
      <dgm:spPr/>
      <dgm:t>
        <a:bodyPr/>
        <a:lstStyle/>
        <a:p>
          <a:endParaRPr lang="ru-RU" sz="3200"/>
        </a:p>
      </dgm:t>
    </dgm:pt>
    <dgm:pt modelId="{B5EA80BC-E1B3-4C36-AF46-547F182F16BF}">
      <dgm:prSet phldrT="[Текст]" custT="1"/>
      <dgm:spPr/>
      <dgm:t>
        <a:bodyPr/>
        <a:lstStyle/>
        <a:p>
          <a:r>
            <a:rPr lang="uk-UA" sz="2000" dirty="0" smtClean="0"/>
            <a:t>Середньостроковий</a:t>
          </a:r>
          <a:endParaRPr lang="ru-RU" sz="2000" dirty="0"/>
        </a:p>
      </dgm:t>
    </dgm:pt>
    <dgm:pt modelId="{31D1811B-3CD8-4FAA-BB36-5D5ED86EAB3C}" type="parTrans" cxnId="{17FCD6E7-A021-4E2D-BDE2-6371C4C6CDE2}">
      <dgm:prSet/>
      <dgm:spPr/>
      <dgm:t>
        <a:bodyPr/>
        <a:lstStyle/>
        <a:p>
          <a:endParaRPr lang="ru-RU" sz="3200"/>
        </a:p>
      </dgm:t>
    </dgm:pt>
    <dgm:pt modelId="{386AA466-54D7-4436-8B6C-9251BF437B05}" type="sibTrans" cxnId="{17FCD6E7-A021-4E2D-BDE2-6371C4C6CDE2}">
      <dgm:prSet/>
      <dgm:spPr/>
      <dgm:t>
        <a:bodyPr/>
        <a:lstStyle/>
        <a:p>
          <a:endParaRPr lang="ru-RU" sz="3200"/>
        </a:p>
      </dgm:t>
    </dgm:pt>
    <dgm:pt modelId="{D39A5980-4C1B-450A-8C1D-922C5E3B783C}">
      <dgm:prSet phldrT="[Текст]" custT="1"/>
      <dgm:spPr/>
      <dgm:t>
        <a:bodyPr/>
        <a:lstStyle/>
        <a:p>
          <a:r>
            <a:rPr lang="uk-UA" sz="2000" dirty="0" smtClean="0"/>
            <a:t>Довгостроковий</a:t>
          </a:r>
          <a:endParaRPr lang="ru-RU" sz="2000" dirty="0"/>
        </a:p>
      </dgm:t>
    </dgm:pt>
    <dgm:pt modelId="{5E234CF7-4229-4D41-9B15-C64CB1E1B863}" type="parTrans" cxnId="{8767B41A-7400-490B-8FC2-E5216E6CAFD0}">
      <dgm:prSet/>
      <dgm:spPr/>
      <dgm:t>
        <a:bodyPr/>
        <a:lstStyle/>
        <a:p>
          <a:endParaRPr lang="ru-RU" sz="3200"/>
        </a:p>
      </dgm:t>
    </dgm:pt>
    <dgm:pt modelId="{DC3F0D3D-CFC4-492A-B333-69188F24A899}" type="sibTrans" cxnId="{8767B41A-7400-490B-8FC2-E5216E6CAFD0}">
      <dgm:prSet/>
      <dgm:spPr/>
      <dgm:t>
        <a:bodyPr/>
        <a:lstStyle/>
        <a:p>
          <a:endParaRPr lang="ru-RU" sz="3200"/>
        </a:p>
      </dgm:t>
    </dgm:pt>
    <dgm:pt modelId="{FD2B825F-C00D-4A82-AF89-A0D71C1611BF}">
      <dgm:prSet phldrT="[Текст]" custT="1"/>
      <dgm:spPr/>
      <dgm:t>
        <a:bodyPr/>
        <a:lstStyle/>
        <a:p>
          <a:r>
            <a:rPr lang="uk-UA" sz="2000" dirty="0" smtClean="0"/>
            <a:t>Дослідницький </a:t>
          </a:r>
          <a:endParaRPr lang="ru-RU" sz="2000" dirty="0"/>
        </a:p>
      </dgm:t>
    </dgm:pt>
    <dgm:pt modelId="{77B00644-EDEB-45C2-B930-7AE25C5E7F5B}" type="parTrans" cxnId="{05507057-E578-43F3-A26E-82DBF16F2437}">
      <dgm:prSet/>
      <dgm:spPr/>
      <dgm:t>
        <a:bodyPr/>
        <a:lstStyle/>
        <a:p>
          <a:endParaRPr lang="ru-RU" sz="3200"/>
        </a:p>
      </dgm:t>
    </dgm:pt>
    <dgm:pt modelId="{29726873-8A35-4023-8661-6E91AB2C5401}" type="sibTrans" cxnId="{05507057-E578-43F3-A26E-82DBF16F2437}">
      <dgm:prSet/>
      <dgm:spPr/>
      <dgm:t>
        <a:bodyPr/>
        <a:lstStyle/>
        <a:p>
          <a:endParaRPr lang="ru-RU" sz="3200"/>
        </a:p>
      </dgm:t>
    </dgm:pt>
    <dgm:pt modelId="{B9902485-7E74-49A7-BCEE-B323F02C0A37}">
      <dgm:prSet phldrT="[Текст]" custT="1"/>
      <dgm:spPr/>
      <dgm:t>
        <a:bodyPr/>
        <a:lstStyle/>
        <a:p>
          <a:r>
            <a:rPr lang="uk-UA" sz="2000" dirty="0" smtClean="0"/>
            <a:t>Інформаційний</a:t>
          </a:r>
          <a:endParaRPr lang="ru-RU" sz="2000" dirty="0"/>
        </a:p>
      </dgm:t>
    </dgm:pt>
    <dgm:pt modelId="{5FD06DAD-1299-45EB-BD54-ACD73789241B}" type="parTrans" cxnId="{5E76DE85-1E67-45D3-A412-751E7698B7C1}">
      <dgm:prSet/>
      <dgm:spPr/>
      <dgm:t>
        <a:bodyPr/>
        <a:lstStyle/>
        <a:p>
          <a:endParaRPr lang="ru-RU" sz="2000"/>
        </a:p>
      </dgm:t>
    </dgm:pt>
    <dgm:pt modelId="{1BF0CC9F-D27F-437F-9C4A-A2D7C494A768}" type="sibTrans" cxnId="{5E76DE85-1E67-45D3-A412-751E7698B7C1}">
      <dgm:prSet/>
      <dgm:spPr/>
      <dgm:t>
        <a:bodyPr/>
        <a:lstStyle/>
        <a:p>
          <a:endParaRPr lang="ru-RU" sz="2000"/>
        </a:p>
      </dgm:t>
    </dgm:pt>
    <dgm:pt modelId="{A3C1F540-C1CD-4EF5-9507-A3BDD5F8748D}" type="pres">
      <dgm:prSet presAssocID="{0B379297-0397-42B5-B35A-473F1034FFA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3A76E3F-C1F2-4DAE-A557-05E2B87E68E5}" type="pres">
      <dgm:prSet presAssocID="{BAB21F98-2C64-4D8A-9165-135FFB7708D5}" presName="hierRoot1" presStyleCnt="0">
        <dgm:presLayoutVars>
          <dgm:hierBranch val="init"/>
        </dgm:presLayoutVars>
      </dgm:prSet>
      <dgm:spPr/>
    </dgm:pt>
    <dgm:pt modelId="{92E6D498-59E2-40E9-A278-1B5F3526BCB9}" type="pres">
      <dgm:prSet presAssocID="{BAB21F98-2C64-4D8A-9165-135FFB7708D5}" presName="rootComposite1" presStyleCnt="0"/>
      <dgm:spPr/>
    </dgm:pt>
    <dgm:pt modelId="{CCC75095-C0A2-4CCA-88C2-DF56A611C201}" type="pres">
      <dgm:prSet presAssocID="{BAB21F98-2C64-4D8A-9165-135FFB7708D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34558DC-10F1-4817-9649-DE2F8B7B5A9C}" type="pres">
      <dgm:prSet presAssocID="{BAB21F98-2C64-4D8A-9165-135FFB7708D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DEF8689-C546-4859-8B23-AAC7CB94CDB3}" type="pres">
      <dgm:prSet presAssocID="{BAB21F98-2C64-4D8A-9165-135FFB7708D5}" presName="hierChild2" presStyleCnt="0"/>
      <dgm:spPr/>
    </dgm:pt>
    <dgm:pt modelId="{E97EBDF2-10E9-4BF7-A63F-3AFA74FAA8BD}" type="pres">
      <dgm:prSet presAssocID="{9F190540-32ED-4382-97A9-84DDA072072B}" presName="Name37" presStyleLbl="parChTrans1D2" presStyleIdx="0" presStyleCnt="2"/>
      <dgm:spPr/>
      <dgm:t>
        <a:bodyPr/>
        <a:lstStyle/>
        <a:p>
          <a:endParaRPr lang="ru-RU"/>
        </a:p>
      </dgm:t>
    </dgm:pt>
    <dgm:pt modelId="{D840DC82-B146-484E-B811-D5D8611C4FDB}" type="pres">
      <dgm:prSet presAssocID="{9BDC38E5-B038-4C29-A3BD-E46BEA9389B7}" presName="hierRoot2" presStyleCnt="0">
        <dgm:presLayoutVars>
          <dgm:hierBranch val="init"/>
        </dgm:presLayoutVars>
      </dgm:prSet>
      <dgm:spPr/>
    </dgm:pt>
    <dgm:pt modelId="{007070D2-DFCB-42BB-9F02-B204816526F7}" type="pres">
      <dgm:prSet presAssocID="{9BDC38E5-B038-4C29-A3BD-E46BEA9389B7}" presName="rootComposite" presStyleCnt="0"/>
      <dgm:spPr/>
    </dgm:pt>
    <dgm:pt modelId="{3A8D6827-E7A5-4014-9489-B7C1F5F27180}" type="pres">
      <dgm:prSet presAssocID="{9BDC38E5-B038-4C29-A3BD-E46BEA9389B7}" presName="rootText" presStyleLbl="node2" presStyleIdx="0" presStyleCnt="2" custScaleX="1284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D85511C-F1D0-42A4-8FD5-FBFD8F709F5E}" type="pres">
      <dgm:prSet presAssocID="{9BDC38E5-B038-4C29-A3BD-E46BEA9389B7}" presName="rootConnector" presStyleLbl="node2" presStyleIdx="0" presStyleCnt="2"/>
      <dgm:spPr/>
      <dgm:t>
        <a:bodyPr/>
        <a:lstStyle/>
        <a:p>
          <a:endParaRPr lang="ru-RU"/>
        </a:p>
      </dgm:t>
    </dgm:pt>
    <dgm:pt modelId="{2BC480FC-1ECD-42F7-9B9B-014A9078259C}" type="pres">
      <dgm:prSet presAssocID="{9BDC38E5-B038-4C29-A3BD-E46BEA9389B7}" presName="hierChild4" presStyleCnt="0"/>
      <dgm:spPr/>
    </dgm:pt>
    <dgm:pt modelId="{D3A2F1DC-87AB-4346-AEC6-170055F2B285}" type="pres">
      <dgm:prSet presAssocID="{08BC3A29-0474-4FF2-B230-B8DA043C043A}" presName="Name37" presStyleLbl="parChTrans1D3" presStyleIdx="0" presStyleCnt="6"/>
      <dgm:spPr/>
      <dgm:t>
        <a:bodyPr/>
        <a:lstStyle/>
        <a:p>
          <a:endParaRPr lang="ru-RU"/>
        </a:p>
      </dgm:t>
    </dgm:pt>
    <dgm:pt modelId="{BFCD39F4-5416-4546-B252-776ADE6F6049}" type="pres">
      <dgm:prSet presAssocID="{911F0FAE-FDEF-4420-BE10-85A8745D994C}" presName="hierRoot2" presStyleCnt="0">
        <dgm:presLayoutVars>
          <dgm:hierBranch val="init"/>
        </dgm:presLayoutVars>
      </dgm:prSet>
      <dgm:spPr/>
    </dgm:pt>
    <dgm:pt modelId="{DB8C5E47-A653-46C8-9682-4DCEF3F39FD6}" type="pres">
      <dgm:prSet presAssocID="{911F0FAE-FDEF-4420-BE10-85A8745D994C}" presName="rootComposite" presStyleCnt="0"/>
      <dgm:spPr/>
    </dgm:pt>
    <dgm:pt modelId="{D21AB2F9-825A-4F3F-899B-6A7C5F59C798}" type="pres">
      <dgm:prSet presAssocID="{911F0FAE-FDEF-4420-BE10-85A8745D994C}" presName="rootText" presStyleLbl="node3" presStyleIdx="0" presStyleCnt="6" custScaleX="1437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F9E6CB2-B942-4A2E-B43B-39BF876F9E9F}" type="pres">
      <dgm:prSet presAssocID="{911F0FAE-FDEF-4420-BE10-85A8745D994C}" presName="rootConnector" presStyleLbl="node3" presStyleIdx="0" presStyleCnt="6"/>
      <dgm:spPr/>
      <dgm:t>
        <a:bodyPr/>
        <a:lstStyle/>
        <a:p>
          <a:endParaRPr lang="ru-RU"/>
        </a:p>
      </dgm:t>
    </dgm:pt>
    <dgm:pt modelId="{D188E5A5-BF03-4182-ADA2-A08ED5C10B22}" type="pres">
      <dgm:prSet presAssocID="{911F0FAE-FDEF-4420-BE10-85A8745D994C}" presName="hierChild4" presStyleCnt="0"/>
      <dgm:spPr/>
    </dgm:pt>
    <dgm:pt modelId="{079CE5FA-9A68-4E99-BF03-50A0517B8233}" type="pres">
      <dgm:prSet presAssocID="{911F0FAE-FDEF-4420-BE10-85A8745D994C}" presName="hierChild5" presStyleCnt="0"/>
      <dgm:spPr/>
    </dgm:pt>
    <dgm:pt modelId="{3FEE0E58-4CED-4A6D-9F60-03423667CCEF}" type="pres">
      <dgm:prSet presAssocID="{31D1811B-3CD8-4FAA-BB36-5D5ED86EAB3C}" presName="Name37" presStyleLbl="parChTrans1D3" presStyleIdx="1" presStyleCnt="6"/>
      <dgm:spPr/>
      <dgm:t>
        <a:bodyPr/>
        <a:lstStyle/>
        <a:p>
          <a:endParaRPr lang="ru-RU"/>
        </a:p>
      </dgm:t>
    </dgm:pt>
    <dgm:pt modelId="{5C24C3B7-0ADA-4063-B8FC-09F60EB1C0B7}" type="pres">
      <dgm:prSet presAssocID="{B5EA80BC-E1B3-4C36-AF46-547F182F16BF}" presName="hierRoot2" presStyleCnt="0">
        <dgm:presLayoutVars>
          <dgm:hierBranch val="init"/>
        </dgm:presLayoutVars>
      </dgm:prSet>
      <dgm:spPr/>
    </dgm:pt>
    <dgm:pt modelId="{88C12EFD-F41E-428F-94F3-56613531CD88}" type="pres">
      <dgm:prSet presAssocID="{B5EA80BC-E1B3-4C36-AF46-547F182F16BF}" presName="rootComposite" presStyleCnt="0"/>
      <dgm:spPr/>
    </dgm:pt>
    <dgm:pt modelId="{15490D2A-C368-4B4B-B6F7-927016C71667}" type="pres">
      <dgm:prSet presAssocID="{B5EA80BC-E1B3-4C36-AF46-547F182F16BF}" presName="rootText" presStyleLbl="node3" presStyleIdx="1" presStyleCnt="6" custScaleX="1437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3B8C38D-0437-4D65-BC4D-08766C399192}" type="pres">
      <dgm:prSet presAssocID="{B5EA80BC-E1B3-4C36-AF46-547F182F16BF}" presName="rootConnector" presStyleLbl="node3" presStyleIdx="1" presStyleCnt="6"/>
      <dgm:spPr/>
      <dgm:t>
        <a:bodyPr/>
        <a:lstStyle/>
        <a:p>
          <a:endParaRPr lang="ru-RU"/>
        </a:p>
      </dgm:t>
    </dgm:pt>
    <dgm:pt modelId="{7E63290E-4331-439C-B308-7818818A2CB0}" type="pres">
      <dgm:prSet presAssocID="{B5EA80BC-E1B3-4C36-AF46-547F182F16BF}" presName="hierChild4" presStyleCnt="0"/>
      <dgm:spPr/>
    </dgm:pt>
    <dgm:pt modelId="{B8EDBA21-C015-4B79-8DD5-3D12F5034A96}" type="pres">
      <dgm:prSet presAssocID="{B5EA80BC-E1B3-4C36-AF46-547F182F16BF}" presName="hierChild5" presStyleCnt="0"/>
      <dgm:spPr/>
    </dgm:pt>
    <dgm:pt modelId="{8FC7EBC6-6B33-4C4C-8455-E98A81D8F215}" type="pres">
      <dgm:prSet presAssocID="{5E234CF7-4229-4D41-9B15-C64CB1E1B863}" presName="Name37" presStyleLbl="parChTrans1D3" presStyleIdx="2" presStyleCnt="6"/>
      <dgm:spPr/>
      <dgm:t>
        <a:bodyPr/>
        <a:lstStyle/>
        <a:p>
          <a:endParaRPr lang="ru-RU"/>
        </a:p>
      </dgm:t>
    </dgm:pt>
    <dgm:pt modelId="{BA4ED94E-71B4-4E45-86AD-4C7BE06EED26}" type="pres">
      <dgm:prSet presAssocID="{D39A5980-4C1B-450A-8C1D-922C5E3B783C}" presName="hierRoot2" presStyleCnt="0">
        <dgm:presLayoutVars>
          <dgm:hierBranch val="init"/>
        </dgm:presLayoutVars>
      </dgm:prSet>
      <dgm:spPr/>
    </dgm:pt>
    <dgm:pt modelId="{7241A053-EB00-4AF7-A195-D78C01C4A586}" type="pres">
      <dgm:prSet presAssocID="{D39A5980-4C1B-450A-8C1D-922C5E3B783C}" presName="rootComposite" presStyleCnt="0"/>
      <dgm:spPr/>
    </dgm:pt>
    <dgm:pt modelId="{4058AE55-FF46-401B-A677-52C3F16C3932}" type="pres">
      <dgm:prSet presAssocID="{D39A5980-4C1B-450A-8C1D-922C5E3B783C}" presName="rootText" presStyleLbl="node3" presStyleIdx="2" presStyleCnt="6" custScaleX="1437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B78D86D-B129-4596-B1C6-7464D3ECC232}" type="pres">
      <dgm:prSet presAssocID="{D39A5980-4C1B-450A-8C1D-922C5E3B783C}" presName="rootConnector" presStyleLbl="node3" presStyleIdx="2" presStyleCnt="6"/>
      <dgm:spPr/>
      <dgm:t>
        <a:bodyPr/>
        <a:lstStyle/>
        <a:p>
          <a:endParaRPr lang="ru-RU"/>
        </a:p>
      </dgm:t>
    </dgm:pt>
    <dgm:pt modelId="{B541E20B-2217-437C-8E87-4EF6FAD2964B}" type="pres">
      <dgm:prSet presAssocID="{D39A5980-4C1B-450A-8C1D-922C5E3B783C}" presName="hierChild4" presStyleCnt="0"/>
      <dgm:spPr/>
    </dgm:pt>
    <dgm:pt modelId="{AE93AC48-9585-4A85-82ED-CBDDB88D755F}" type="pres">
      <dgm:prSet presAssocID="{D39A5980-4C1B-450A-8C1D-922C5E3B783C}" presName="hierChild5" presStyleCnt="0"/>
      <dgm:spPr/>
    </dgm:pt>
    <dgm:pt modelId="{04978F6B-9835-46EE-8DDA-4DFB9B37D017}" type="pres">
      <dgm:prSet presAssocID="{9BDC38E5-B038-4C29-A3BD-E46BEA9389B7}" presName="hierChild5" presStyleCnt="0"/>
      <dgm:spPr/>
    </dgm:pt>
    <dgm:pt modelId="{C2E513B0-AEB8-435D-A6EA-D26BF7A0593A}" type="pres">
      <dgm:prSet presAssocID="{1BE36064-9573-4E1C-A203-31389DEBFC4F}" presName="Name37" presStyleLbl="parChTrans1D2" presStyleIdx="1" presStyleCnt="2"/>
      <dgm:spPr/>
      <dgm:t>
        <a:bodyPr/>
        <a:lstStyle/>
        <a:p>
          <a:endParaRPr lang="ru-RU"/>
        </a:p>
      </dgm:t>
    </dgm:pt>
    <dgm:pt modelId="{0C7AE432-FA53-46C9-B09C-8C8E4DA279C8}" type="pres">
      <dgm:prSet presAssocID="{65C3D335-DB2A-4008-9901-DA1EA92C32E0}" presName="hierRoot2" presStyleCnt="0">
        <dgm:presLayoutVars>
          <dgm:hierBranch val="init"/>
        </dgm:presLayoutVars>
      </dgm:prSet>
      <dgm:spPr/>
    </dgm:pt>
    <dgm:pt modelId="{496E770F-D786-47E7-9FF6-7E4D56F95FE7}" type="pres">
      <dgm:prSet presAssocID="{65C3D335-DB2A-4008-9901-DA1EA92C32E0}" presName="rootComposite" presStyleCnt="0"/>
      <dgm:spPr/>
    </dgm:pt>
    <dgm:pt modelId="{8C531B6B-6D06-4627-A704-42694BA3A40B}" type="pres">
      <dgm:prSet presAssocID="{65C3D335-DB2A-4008-9901-DA1EA92C32E0}" presName="rootText" presStyleLbl="node2" presStyleIdx="1" presStyleCnt="2" custScaleX="1284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F9B749B-B816-421B-AE43-87CB474185D5}" type="pres">
      <dgm:prSet presAssocID="{65C3D335-DB2A-4008-9901-DA1EA92C32E0}" presName="rootConnector" presStyleLbl="node2" presStyleIdx="1" presStyleCnt="2"/>
      <dgm:spPr/>
      <dgm:t>
        <a:bodyPr/>
        <a:lstStyle/>
        <a:p>
          <a:endParaRPr lang="ru-RU"/>
        </a:p>
      </dgm:t>
    </dgm:pt>
    <dgm:pt modelId="{377BF001-5BBD-4438-8AD1-681D6A414AE3}" type="pres">
      <dgm:prSet presAssocID="{65C3D335-DB2A-4008-9901-DA1EA92C32E0}" presName="hierChild4" presStyleCnt="0"/>
      <dgm:spPr/>
    </dgm:pt>
    <dgm:pt modelId="{B01AF557-ECA5-4971-A05A-429A1B8EA5C8}" type="pres">
      <dgm:prSet presAssocID="{3F0F401E-F6AD-4F82-9139-117E4BFC1826}" presName="Name37" presStyleLbl="parChTrans1D3" presStyleIdx="3" presStyleCnt="6"/>
      <dgm:spPr/>
      <dgm:t>
        <a:bodyPr/>
        <a:lstStyle/>
        <a:p>
          <a:endParaRPr lang="ru-RU"/>
        </a:p>
      </dgm:t>
    </dgm:pt>
    <dgm:pt modelId="{271F4E27-63D9-4F56-83E2-8989A28C24BB}" type="pres">
      <dgm:prSet presAssocID="{D679820E-DD10-44B3-B193-39D55392575E}" presName="hierRoot2" presStyleCnt="0">
        <dgm:presLayoutVars>
          <dgm:hierBranch val="init"/>
        </dgm:presLayoutVars>
      </dgm:prSet>
      <dgm:spPr/>
    </dgm:pt>
    <dgm:pt modelId="{3E2777AF-FC15-40D8-8F90-136288CD3D28}" type="pres">
      <dgm:prSet presAssocID="{D679820E-DD10-44B3-B193-39D55392575E}" presName="rootComposite" presStyleCnt="0"/>
      <dgm:spPr/>
    </dgm:pt>
    <dgm:pt modelId="{FF0CA2FE-A30A-4A7C-947C-95E17BCF739A}" type="pres">
      <dgm:prSet presAssocID="{D679820E-DD10-44B3-B193-39D55392575E}" presName="rootText" presStyleLbl="node3" presStyleIdx="3" presStyleCnt="6" custScaleX="1168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5E65199-A903-486E-A5BE-38A9F51611D8}" type="pres">
      <dgm:prSet presAssocID="{D679820E-DD10-44B3-B193-39D55392575E}" presName="rootConnector" presStyleLbl="node3" presStyleIdx="3" presStyleCnt="6"/>
      <dgm:spPr/>
      <dgm:t>
        <a:bodyPr/>
        <a:lstStyle/>
        <a:p>
          <a:endParaRPr lang="ru-RU"/>
        </a:p>
      </dgm:t>
    </dgm:pt>
    <dgm:pt modelId="{B9925E6C-D5A3-4B26-B116-B7F9FC7D5983}" type="pres">
      <dgm:prSet presAssocID="{D679820E-DD10-44B3-B193-39D55392575E}" presName="hierChild4" presStyleCnt="0"/>
      <dgm:spPr/>
    </dgm:pt>
    <dgm:pt modelId="{3EAC4B4A-AA30-4DF9-A7BA-74188BC5D176}" type="pres">
      <dgm:prSet presAssocID="{D679820E-DD10-44B3-B193-39D55392575E}" presName="hierChild5" presStyleCnt="0"/>
      <dgm:spPr/>
    </dgm:pt>
    <dgm:pt modelId="{00971AE6-5291-4CEF-99F5-19641EC2F49A}" type="pres">
      <dgm:prSet presAssocID="{77B00644-EDEB-45C2-B930-7AE25C5E7F5B}" presName="Name37" presStyleLbl="parChTrans1D3" presStyleIdx="4" presStyleCnt="6"/>
      <dgm:spPr/>
      <dgm:t>
        <a:bodyPr/>
        <a:lstStyle/>
        <a:p>
          <a:endParaRPr lang="ru-RU"/>
        </a:p>
      </dgm:t>
    </dgm:pt>
    <dgm:pt modelId="{A54751BE-09A5-452A-8BB6-A6EBA277E7E2}" type="pres">
      <dgm:prSet presAssocID="{FD2B825F-C00D-4A82-AF89-A0D71C1611BF}" presName="hierRoot2" presStyleCnt="0">
        <dgm:presLayoutVars>
          <dgm:hierBranch val="init"/>
        </dgm:presLayoutVars>
      </dgm:prSet>
      <dgm:spPr/>
    </dgm:pt>
    <dgm:pt modelId="{BD1E4FF4-5CEF-4628-9D3A-21C79A53CC85}" type="pres">
      <dgm:prSet presAssocID="{FD2B825F-C00D-4A82-AF89-A0D71C1611BF}" presName="rootComposite" presStyleCnt="0"/>
      <dgm:spPr/>
    </dgm:pt>
    <dgm:pt modelId="{FF74E640-2FF8-4F73-B97A-DF2BAE4BADEF}" type="pres">
      <dgm:prSet presAssocID="{FD2B825F-C00D-4A82-AF89-A0D71C1611BF}" presName="rootText" presStyleLbl="node3" presStyleIdx="4" presStyleCnt="6" custScaleX="1168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FAFE294-0C40-4FE7-A6CD-177CBE3D989E}" type="pres">
      <dgm:prSet presAssocID="{FD2B825F-C00D-4A82-AF89-A0D71C1611BF}" presName="rootConnector" presStyleLbl="node3" presStyleIdx="4" presStyleCnt="6"/>
      <dgm:spPr/>
      <dgm:t>
        <a:bodyPr/>
        <a:lstStyle/>
        <a:p>
          <a:endParaRPr lang="ru-RU"/>
        </a:p>
      </dgm:t>
    </dgm:pt>
    <dgm:pt modelId="{2F5E6F0A-50CD-421B-A235-2ABC17FEFD49}" type="pres">
      <dgm:prSet presAssocID="{FD2B825F-C00D-4A82-AF89-A0D71C1611BF}" presName="hierChild4" presStyleCnt="0"/>
      <dgm:spPr/>
    </dgm:pt>
    <dgm:pt modelId="{40637123-4C27-4C40-BBA6-223FDDE0DA84}" type="pres">
      <dgm:prSet presAssocID="{FD2B825F-C00D-4A82-AF89-A0D71C1611BF}" presName="hierChild5" presStyleCnt="0"/>
      <dgm:spPr/>
    </dgm:pt>
    <dgm:pt modelId="{DBAD0AD1-0489-4DEF-B9F0-120421228CFE}" type="pres">
      <dgm:prSet presAssocID="{5FD06DAD-1299-45EB-BD54-ACD73789241B}" presName="Name37" presStyleLbl="parChTrans1D3" presStyleIdx="5" presStyleCnt="6"/>
      <dgm:spPr/>
      <dgm:t>
        <a:bodyPr/>
        <a:lstStyle/>
        <a:p>
          <a:endParaRPr lang="ru-RU"/>
        </a:p>
      </dgm:t>
    </dgm:pt>
    <dgm:pt modelId="{32501B42-2BFD-4FD2-8896-AE8E312CAEBE}" type="pres">
      <dgm:prSet presAssocID="{B9902485-7E74-49A7-BCEE-B323F02C0A37}" presName="hierRoot2" presStyleCnt="0">
        <dgm:presLayoutVars>
          <dgm:hierBranch val="init"/>
        </dgm:presLayoutVars>
      </dgm:prSet>
      <dgm:spPr/>
    </dgm:pt>
    <dgm:pt modelId="{FB684B8D-FC18-47AA-ACA7-180E9C25CE40}" type="pres">
      <dgm:prSet presAssocID="{B9902485-7E74-49A7-BCEE-B323F02C0A37}" presName="rootComposite" presStyleCnt="0"/>
      <dgm:spPr/>
    </dgm:pt>
    <dgm:pt modelId="{2E40FA83-4E08-448C-B2B3-60687C21F733}" type="pres">
      <dgm:prSet presAssocID="{B9902485-7E74-49A7-BCEE-B323F02C0A37}" presName="rootText" presStyleLbl="node3" presStyleIdx="5" presStyleCnt="6" custScaleX="1168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8535EEA-4D05-443E-8231-3FEEFDC643ED}" type="pres">
      <dgm:prSet presAssocID="{B9902485-7E74-49A7-BCEE-B323F02C0A37}" presName="rootConnector" presStyleLbl="node3" presStyleIdx="5" presStyleCnt="6"/>
      <dgm:spPr/>
      <dgm:t>
        <a:bodyPr/>
        <a:lstStyle/>
        <a:p>
          <a:endParaRPr lang="ru-RU"/>
        </a:p>
      </dgm:t>
    </dgm:pt>
    <dgm:pt modelId="{0350C1DC-6EAE-4602-8FF1-27C00827EA13}" type="pres">
      <dgm:prSet presAssocID="{B9902485-7E74-49A7-BCEE-B323F02C0A37}" presName="hierChild4" presStyleCnt="0"/>
      <dgm:spPr/>
    </dgm:pt>
    <dgm:pt modelId="{11B25DEA-5282-4911-9253-563BA4780244}" type="pres">
      <dgm:prSet presAssocID="{B9902485-7E74-49A7-BCEE-B323F02C0A37}" presName="hierChild5" presStyleCnt="0"/>
      <dgm:spPr/>
    </dgm:pt>
    <dgm:pt modelId="{823C817F-BDC0-4D8E-A934-A14D40C7A39B}" type="pres">
      <dgm:prSet presAssocID="{65C3D335-DB2A-4008-9901-DA1EA92C32E0}" presName="hierChild5" presStyleCnt="0"/>
      <dgm:spPr/>
    </dgm:pt>
    <dgm:pt modelId="{941F6A9E-DF8F-4700-8F4E-3772F1A298C5}" type="pres">
      <dgm:prSet presAssocID="{BAB21F98-2C64-4D8A-9165-135FFB7708D5}" presName="hierChild3" presStyleCnt="0"/>
      <dgm:spPr/>
    </dgm:pt>
  </dgm:ptLst>
  <dgm:cxnLst>
    <dgm:cxn modelId="{1E0F6AD1-960D-4830-9DED-DC34D96F60EB}" srcId="{BAB21F98-2C64-4D8A-9165-135FFB7708D5}" destId="{65C3D335-DB2A-4008-9901-DA1EA92C32E0}" srcOrd="1" destOrd="0" parTransId="{1BE36064-9573-4E1C-A203-31389DEBFC4F}" sibTransId="{5078F076-585F-406A-9FCA-30F5DDDDEEF8}"/>
    <dgm:cxn modelId="{2B84269E-FA21-4F6B-B435-06A65404F20A}" type="presOf" srcId="{D679820E-DD10-44B3-B193-39D55392575E}" destId="{65E65199-A903-486E-A5BE-38A9F51611D8}" srcOrd="1" destOrd="0" presId="urn:microsoft.com/office/officeart/2005/8/layout/orgChart1"/>
    <dgm:cxn modelId="{857F680C-CE5E-43C0-9613-B2540FBAD7D7}" type="presOf" srcId="{0B379297-0397-42B5-B35A-473F1034FFA0}" destId="{A3C1F540-C1CD-4EF5-9507-A3BDD5F8748D}" srcOrd="0" destOrd="0" presId="urn:microsoft.com/office/officeart/2005/8/layout/orgChart1"/>
    <dgm:cxn modelId="{96DF9918-A06A-4441-A18C-B998E1E40D4F}" type="presOf" srcId="{9F190540-32ED-4382-97A9-84DDA072072B}" destId="{E97EBDF2-10E9-4BF7-A63F-3AFA74FAA8BD}" srcOrd="0" destOrd="0" presId="urn:microsoft.com/office/officeart/2005/8/layout/orgChart1"/>
    <dgm:cxn modelId="{DAC3C8C4-84C8-4BCE-A7B2-5ECE68239906}" type="presOf" srcId="{D679820E-DD10-44B3-B193-39D55392575E}" destId="{FF0CA2FE-A30A-4A7C-947C-95E17BCF739A}" srcOrd="0" destOrd="0" presId="urn:microsoft.com/office/officeart/2005/8/layout/orgChart1"/>
    <dgm:cxn modelId="{594AB0A5-2B22-434B-9E13-244CA00C1FC5}" type="presOf" srcId="{FD2B825F-C00D-4A82-AF89-A0D71C1611BF}" destId="{FF74E640-2FF8-4F73-B97A-DF2BAE4BADEF}" srcOrd="0" destOrd="0" presId="urn:microsoft.com/office/officeart/2005/8/layout/orgChart1"/>
    <dgm:cxn modelId="{93E70A77-7373-4FDB-A7B2-3310F4B0D2BA}" type="presOf" srcId="{31D1811B-3CD8-4FAA-BB36-5D5ED86EAB3C}" destId="{3FEE0E58-4CED-4A6D-9F60-03423667CCEF}" srcOrd="0" destOrd="0" presId="urn:microsoft.com/office/officeart/2005/8/layout/orgChart1"/>
    <dgm:cxn modelId="{F0D7F949-AEEA-4D43-8399-8F0BC3F4F226}" type="presOf" srcId="{9BDC38E5-B038-4C29-A3BD-E46BEA9389B7}" destId="{8D85511C-F1D0-42A4-8FD5-FBFD8F709F5E}" srcOrd="1" destOrd="0" presId="urn:microsoft.com/office/officeart/2005/8/layout/orgChart1"/>
    <dgm:cxn modelId="{23E8CBD0-8B4B-4315-A335-8FAAE0BA3658}" type="presOf" srcId="{B9902485-7E74-49A7-BCEE-B323F02C0A37}" destId="{2E40FA83-4E08-448C-B2B3-60687C21F733}" srcOrd="0" destOrd="0" presId="urn:microsoft.com/office/officeart/2005/8/layout/orgChart1"/>
    <dgm:cxn modelId="{9597769F-57D0-464D-88E1-7916D7BFDB42}" type="presOf" srcId="{B5EA80BC-E1B3-4C36-AF46-547F182F16BF}" destId="{73B8C38D-0437-4D65-BC4D-08766C399192}" srcOrd="1" destOrd="0" presId="urn:microsoft.com/office/officeart/2005/8/layout/orgChart1"/>
    <dgm:cxn modelId="{DEBF74D4-94E2-427C-B0B3-93F23FBCB7F5}" type="presOf" srcId="{BAB21F98-2C64-4D8A-9165-135FFB7708D5}" destId="{234558DC-10F1-4817-9649-DE2F8B7B5A9C}" srcOrd="1" destOrd="0" presId="urn:microsoft.com/office/officeart/2005/8/layout/orgChart1"/>
    <dgm:cxn modelId="{42778C64-4E37-43EF-90EC-B2A28FD27EED}" type="presOf" srcId="{3F0F401E-F6AD-4F82-9139-117E4BFC1826}" destId="{B01AF557-ECA5-4971-A05A-429A1B8EA5C8}" srcOrd="0" destOrd="0" presId="urn:microsoft.com/office/officeart/2005/8/layout/orgChart1"/>
    <dgm:cxn modelId="{6769C738-EE85-4914-AC5F-8122D5BEE6EF}" type="presOf" srcId="{D39A5980-4C1B-450A-8C1D-922C5E3B783C}" destId="{4058AE55-FF46-401B-A677-52C3F16C3932}" srcOrd="0" destOrd="0" presId="urn:microsoft.com/office/officeart/2005/8/layout/orgChart1"/>
    <dgm:cxn modelId="{06F674AE-0EF4-457A-B9E4-DFBF21A1D8F8}" type="presOf" srcId="{911F0FAE-FDEF-4420-BE10-85A8745D994C}" destId="{D21AB2F9-825A-4F3F-899B-6A7C5F59C798}" srcOrd="0" destOrd="0" presId="urn:microsoft.com/office/officeart/2005/8/layout/orgChart1"/>
    <dgm:cxn modelId="{8767B41A-7400-490B-8FC2-E5216E6CAFD0}" srcId="{9BDC38E5-B038-4C29-A3BD-E46BEA9389B7}" destId="{D39A5980-4C1B-450A-8C1D-922C5E3B783C}" srcOrd="2" destOrd="0" parTransId="{5E234CF7-4229-4D41-9B15-C64CB1E1B863}" sibTransId="{DC3F0D3D-CFC4-492A-B333-69188F24A899}"/>
    <dgm:cxn modelId="{05507057-E578-43F3-A26E-82DBF16F2437}" srcId="{65C3D335-DB2A-4008-9901-DA1EA92C32E0}" destId="{FD2B825F-C00D-4A82-AF89-A0D71C1611BF}" srcOrd="1" destOrd="0" parTransId="{77B00644-EDEB-45C2-B930-7AE25C5E7F5B}" sibTransId="{29726873-8A35-4023-8661-6E91AB2C5401}"/>
    <dgm:cxn modelId="{CB1AB7ED-2107-49D7-95F4-75CC72CF991F}" type="presOf" srcId="{9BDC38E5-B038-4C29-A3BD-E46BEA9389B7}" destId="{3A8D6827-E7A5-4014-9489-B7C1F5F27180}" srcOrd="0" destOrd="0" presId="urn:microsoft.com/office/officeart/2005/8/layout/orgChart1"/>
    <dgm:cxn modelId="{F456C504-2AF0-4615-967D-431429647C7F}" srcId="{0B379297-0397-42B5-B35A-473F1034FFA0}" destId="{BAB21F98-2C64-4D8A-9165-135FFB7708D5}" srcOrd="0" destOrd="0" parTransId="{B2F1FAB3-F176-4CC1-8929-4E9E06896B75}" sibTransId="{DE5DD9CE-E8C3-43C2-8001-F70D7894DDC5}"/>
    <dgm:cxn modelId="{26735C1A-6F64-45D6-88AF-1AA97BD67A6A}" type="presOf" srcId="{08BC3A29-0474-4FF2-B230-B8DA043C043A}" destId="{D3A2F1DC-87AB-4346-AEC6-170055F2B285}" srcOrd="0" destOrd="0" presId="urn:microsoft.com/office/officeart/2005/8/layout/orgChart1"/>
    <dgm:cxn modelId="{5E76DE85-1E67-45D3-A412-751E7698B7C1}" srcId="{65C3D335-DB2A-4008-9901-DA1EA92C32E0}" destId="{B9902485-7E74-49A7-BCEE-B323F02C0A37}" srcOrd="2" destOrd="0" parTransId="{5FD06DAD-1299-45EB-BD54-ACD73789241B}" sibTransId="{1BF0CC9F-D27F-437F-9C4A-A2D7C494A768}"/>
    <dgm:cxn modelId="{00AE8A2B-97F0-4CE6-ABB6-69A0F0BC9269}" type="presOf" srcId="{5E234CF7-4229-4D41-9B15-C64CB1E1B863}" destId="{8FC7EBC6-6B33-4C4C-8455-E98A81D8F215}" srcOrd="0" destOrd="0" presId="urn:microsoft.com/office/officeart/2005/8/layout/orgChart1"/>
    <dgm:cxn modelId="{066DFCE7-9A38-4FDA-8388-6CE7DA9DF3B4}" type="presOf" srcId="{65C3D335-DB2A-4008-9901-DA1EA92C32E0}" destId="{8C531B6B-6D06-4627-A704-42694BA3A40B}" srcOrd="0" destOrd="0" presId="urn:microsoft.com/office/officeart/2005/8/layout/orgChart1"/>
    <dgm:cxn modelId="{3D917A92-E0F3-47AE-8C63-DB1B25439C53}" srcId="{65C3D335-DB2A-4008-9901-DA1EA92C32E0}" destId="{D679820E-DD10-44B3-B193-39D55392575E}" srcOrd="0" destOrd="0" parTransId="{3F0F401E-F6AD-4F82-9139-117E4BFC1826}" sibTransId="{C8B421B9-E457-4D72-92AD-8EDC03E145CE}"/>
    <dgm:cxn modelId="{1F082B44-37AF-449B-A205-B97E4F8BE655}" type="presOf" srcId="{911F0FAE-FDEF-4420-BE10-85A8745D994C}" destId="{BF9E6CB2-B942-4A2E-B43B-39BF876F9E9F}" srcOrd="1" destOrd="0" presId="urn:microsoft.com/office/officeart/2005/8/layout/orgChart1"/>
    <dgm:cxn modelId="{FF8821B7-535D-4292-8646-DD4328E623C6}" type="presOf" srcId="{B5EA80BC-E1B3-4C36-AF46-547F182F16BF}" destId="{15490D2A-C368-4B4B-B6F7-927016C71667}" srcOrd="0" destOrd="0" presId="urn:microsoft.com/office/officeart/2005/8/layout/orgChart1"/>
    <dgm:cxn modelId="{9793EB29-D9FB-44A4-9E5D-37488ECE119A}" type="presOf" srcId="{1BE36064-9573-4E1C-A203-31389DEBFC4F}" destId="{C2E513B0-AEB8-435D-A6EA-D26BF7A0593A}" srcOrd="0" destOrd="0" presId="urn:microsoft.com/office/officeart/2005/8/layout/orgChart1"/>
    <dgm:cxn modelId="{17FCD6E7-A021-4E2D-BDE2-6371C4C6CDE2}" srcId="{9BDC38E5-B038-4C29-A3BD-E46BEA9389B7}" destId="{B5EA80BC-E1B3-4C36-AF46-547F182F16BF}" srcOrd="1" destOrd="0" parTransId="{31D1811B-3CD8-4FAA-BB36-5D5ED86EAB3C}" sibTransId="{386AA466-54D7-4436-8B6C-9251BF437B05}"/>
    <dgm:cxn modelId="{40B135DE-58D0-406B-8B38-C21E37117AFF}" type="presOf" srcId="{BAB21F98-2C64-4D8A-9165-135FFB7708D5}" destId="{CCC75095-C0A2-4CCA-88C2-DF56A611C201}" srcOrd="0" destOrd="0" presId="urn:microsoft.com/office/officeart/2005/8/layout/orgChart1"/>
    <dgm:cxn modelId="{0030BD67-FDC5-4B03-8AD8-E102749138BC}" type="presOf" srcId="{D39A5980-4C1B-450A-8C1D-922C5E3B783C}" destId="{7B78D86D-B129-4596-B1C6-7464D3ECC232}" srcOrd="1" destOrd="0" presId="urn:microsoft.com/office/officeart/2005/8/layout/orgChart1"/>
    <dgm:cxn modelId="{9ADB5135-8517-4C7F-A983-A83E6637B2CC}" type="presOf" srcId="{FD2B825F-C00D-4A82-AF89-A0D71C1611BF}" destId="{BFAFE294-0C40-4FE7-A6CD-177CBE3D989E}" srcOrd="1" destOrd="0" presId="urn:microsoft.com/office/officeart/2005/8/layout/orgChart1"/>
    <dgm:cxn modelId="{235B6F67-42CA-46B5-A35A-BD86704466BB}" type="presOf" srcId="{5FD06DAD-1299-45EB-BD54-ACD73789241B}" destId="{DBAD0AD1-0489-4DEF-B9F0-120421228CFE}" srcOrd="0" destOrd="0" presId="urn:microsoft.com/office/officeart/2005/8/layout/orgChart1"/>
    <dgm:cxn modelId="{EF40DD80-E94D-4F9D-9348-959A79322F42}" srcId="{BAB21F98-2C64-4D8A-9165-135FFB7708D5}" destId="{9BDC38E5-B038-4C29-A3BD-E46BEA9389B7}" srcOrd="0" destOrd="0" parTransId="{9F190540-32ED-4382-97A9-84DDA072072B}" sibTransId="{1A05035D-510F-43FC-A178-11EBB298E5D9}"/>
    <dgm:cxn modelId="{4D50640D-D561-4EAD-A1F3-77E239924434}" type="presOf" srcId="{77B00644-EDEB-45C2-B930-7AE25C5E7F5B}" destId="{00971AE6-5291-4CEF-99F5-19641EC2F49A}" srcOrd="0" destOrd="0" presId="urn:microsoft.com/office/officeart/2005/8/layout/orgChart1"/>
    <dgm:cxn modelId="{F6C6575B-29F9-4967-B49D-A6A932435CED}" type="presOf" srcId="{B9902485-7E74-49A7-BCEE-B323F02C0A37}" destId="{A8535EEA-4D05-443E-8231-3FEEFDC643ED}" srcOrd="1" destOrd="0" presId="urn:microsoft.com/office/officeart/2005/8/layout/orgChart1"/>
    <dgm:cxn modelId="{0AC19F87-E3DA-461B-9B67-A815AC7B979A}" type="presOf" srcId="{65C3D335-DB2A-4008-9901-DA1EA92C32E0}" destId="{EF9B749B-B816-421B-AE43-87CB474185D5}" srcOrd="1" destOrd="0" presId="urn:microsoft.com/office/officeart/2005/8/layout/orgChart1"/>
    <dgm:cxn modelId="{9361382D-E346-4D01-956F-441A460D77D8}" srcId="{9BDC38E5-B038-4C29-A3BD-E46BEA9389B7}" destId="{911F0FAE-FDEF-4420-BE10-85A8745D994C}" srcOrd="0" destOrd="0" parTransId="{08BC3A29-0474-4FF2-B230-B8DA043C043A}" sibTransId="{384EA68E-EF21-4AF5-803D-470407567322}"/>
    <dgm:cxn modelId="{C5A89CDE-C79E-43D0-AF54-8F4B9FF4E3A2}" type="presParOf" srcId="{A3C1F540-C1CD-4EF5-9507-A3BDD5F8748D}" destId="{A3A76E3F-C1F2-4DAE-A557-05E2B87E68E5}" srcOrd="0" destOrd="0" presId="urn:microsoft.com/office/officeart/2005/8/layout/orgChart1"/>
    <dgm:cxn modelId="{3EDAEA6C-6123-42E9-9761-3957C0D94D9C}" type="presParOf" srcId="{A3A76E3F-C1F2-4DAE-A557-05E2B87E68E5}" destId="{92E6D498-59E2-40E9-A278-1B5F3526BCB9}" srcOrd="0" destOrd="0" presId="urn:microsoft.com/office/officeart/2005/8/layout/orgChart1"/>
    <dgm:cxn modelId="{EC624362-0B0E-4FFD-B243-B2850B9F0102}" type="presParOf" srcId="{92E6D498-59E2-40E9-A278-1B5F3526BCB9}" destId="{CCC75095-C0A2-4CCA-88C2-DF56A611C201}" srcOrd="0" destOrd="0" presId="urn:microsoft.com/office/officeart/2005/8/layout/orgChart1"/>
    <dgm:cxn modelId="{D32DE091-1162-4D4F-8872-67CFC5FEFE4B}" type="presParOf" srcId="{92E6D498-59E2-40E9-A278-1B5F3526BCB9}" destId="{234558DC-10F1-4817-9649-DE2F8B7B5A9C}" srcOrd="1" destOrd="0" presId="urn:microsoft.com/office/officeart/2005/8/layout/orgChart1"/>
    <dgm:cxn modelId="{4F5DE13E-F868-4FAB-8D96-99172E178F27}" type="presParOf" srcId="{A3A76E3F-C1F2-4DAE-A557-05E2B87E68E5}" destId="{ADEF8689-C546-4859-8B23-AAC7CB94CDB3}" srcOrd="1" destOrd="0" presId="urn:microsoft.com/office/officeart/2005/8/layout/orgChart1"/>
    <dgm:cxn modelId="{F2CC111D-5221-41AF-B6FE-D218726D2B7E}" type="presParOf" srcId="{ADEF8689-C546-4859-8B23-AAC7CB94CDB3}" destId="{E97EBDF2-10E9-4BF7-A63F-3AFA74FAA8BD}" srcOrd="0" destOrd="0" presId="urn:microsoft.com/office/officeart/2005/8/layout/orgChart1"/>
    <dgm:cxn modelId="{C9F39BED-482C-45F5-BB91-DA91E762A4AD}" type="presParOf" srcId="{ADEF8689-C546-4859-8B23-AAC7CB94CDB3}" destId="{D840DC82-B146-484E-B811-D5D8611C4FDB}" srcOrd="1" destOrd="0" presId="urn:microsoft.com/office/officeart/2005/8/layout/orgChart1"/>
    <dgm:cxn modelId="{9B3013B7-3496-4132-B5B3-30EB67BE4F8C}" type="presParOf" srcId="{D840DC82-B146-484E-B811-D5D8611C4FDB}" destId="{007070D2-DFCB-42BB-9F02-B204816526F7}" srcOrd="0" destOrd="0" presId="urn:microsoft.com/office/officeart/2005/8/layout/orgChart1"/>
    <dgm:cxn modelId="{DED93E83-AC7B-4346-B3BF-7CDF737C4C1E}" type="presParOf" srcId="{007070D2-DFCB-42BB-9F02-B204816526F7}" destId="{3A8D6827-E7A5-4014-9489-B7C1F5F27180}" srcOrd="0" destOrd="0" presId="urn:microsoft.com/office/officeart/2005/8/layout/orgChart1"/>
    <dgm:cxn modelId="{F5EF1F25-6DE7-4252-B978-A32BDA09A890}" type="presParOf" srcId="{007070D2-DFCB-42BB-9F02-B204816526F7}" destId="{8D85511C-F1D0-42A4-8FD5-FBFD8F709F5E}" srcOrd="1" destOrd="0" presId="urn:microsoft.com/office/officeart/2005/8/layout/orgChart1"/>
    <dgm:cxn modelId="{57F63903-6670-465C-AB01-0DBF3460ACBF}" type="presParOf" srcId="{D840DC82-B146-484E-B811-D5D8611C4FDB}" destId="{2BC480FC-1ECD-42F7-9B9B-014A9078259C}" srcOrd="1" destOrd="0" presId="urn:microsoft.com/office/officeart/2005/8/layout/orgChart1"/>
    <dgm:cxn modelId="{2A640A65-2459-4286-827D-63A427B282FC}" type="presParOf" srcId="{2BC480FC-1ECD-42F7-9B9B-014A9078259C}" destId="{D3A2F1DC-87AB-4346-AEC6-170055F2B285}" srcOrd="0" destOrd="0" presId="urn:microsoft.com/office/officeart/2005/8/layout/orgChart1"/>
    <dgm:cxn modelId="{E30B4CD9-743D-4BEC-A821-7461F6B5495E}" type="presParOf" srcId="{2BC480FC-1ECD-42F7-9B9B-014A9078259C}" destId="{BFCD39F4-5416-4546-B252-776ADE6F6049}" srcOrd="1" destOrd="0" presId="urn:microsoft.com/office/officeart/2005/8/layout/orgChart1"/>
    <dgm:cxn modelId="{2E4CFE8A-FBDB-4590-99C9-4FC3014205FE}" type="presParOf" srcId="{BFCD39F4-5416-4546-B252-776ADE6F6049}" destId="{DB8C5E47-A653-46C8-9682-4DCEF3F39FD6}" srcOrd="0" destOrd="0" presId="urn:microsoft.com/office/officeart/2005/8/layout/orgChart1"/>
    <dgm:cxn modelId="{0816279D-17DC-4B6D-99B9-D5B18F09FF00}" type="presParOf" srcId="{DB8C5E47-A653-46C8-9682-4DCEF3F39FD6}" destId="{D21AB2F9-825A-4F3F-899B-6A7C5F59C798}" srcOrd="0" destOrd="0" presId="urn:microsoft.com/office/officeart/2005/8/layout/orgChart1"/>
    <dgm:cxn modelId="{622A3B78-5B2B-45AF-A10F-86775B6DC774}" type="presParOf" srcId="{DB8C5E47-A653-46C8-9682-4DCEF3F39FD6}" destId="{BF9E6CB2-B942-4A2E-B43B-39BF876F9E9F}" srcOrd="1" destOrd="0" presId="urn:microsoft.com/office/officeart/2005/8/layout/orgChart1"/>
    <dgm:cxn modelId="{B9B0D4DB-39A7-41A8-929E-19F736C66D42}" type="presParOf" srcId="{BFCD39F4-5416-4546-B252-776ADE6F6049}" destId="{D188E5A5-BF03-4182-ADA2-A08ED5C10B22}" srcOrd="1" destOrd="0" presId="urn:microsoft.com/office/officeart/2005/8/layout/orgChart1"/>
    <dgm:cxn modelId="{A515EECB-A6EB-447A-83D7-E53F05DB2EB2}" type="presParOf" srcId="{BFCD39F4-5416-4546-B252-776ADE6F6049}" destId="{079CE5FA-9A68-4E99-BF03-50A0517B8233}" srcOrd="2" destOrd="0" presId="urn:microsoft.com/office/officeart/2005/8/layout/orgChart1"/>
    <dgm:cxn modelId="{388009EA-DB1D-4F06-8E4C-C401ACC99170}" type="presParOf" srcId="{2BC480FC-1ECD-42F7-9B9B-014A9078259C}" destId="{3FEE0E58-4CED-4A6D-9F60-03423667CCEF}" srcOrd="2" destOrd="0" presId="urn:microsoft.com/office/officeart/2005/8/layout/orgChart1"/>
    <dgm:cxn modelId="{63B1786B-80E6-4420-B7A9-9EC01CC237B9}" type="presParOf" srcId="{2BC480FC-1ECD-42F7-9B9B-014A9078259C}" destId="{5C24C3B7-0ADA-4063-B8FC-09F60EB1C0B7}" srcOrd="3" destOrd="0" presId="urn:microsoft.com/office/officeart/2005/8/layout/orgChart1"/>
    <dgm:cxn modelId="{E7932210-923B-4F96-A275-7C692F3E2AB7}" type="presParOf" srcId="{5C24C3B7-0ADA-4063-B8FC-09F60EB1C0B7}" destId="{88C12EFD-F41E-428F-94F3-56613531CD88}" srcOrd="0" destOrd="0" presId="urn:microsoft.com/office/officeart/2005/8/layout/orgChart1"/>
    <dgm:cxn modelId="{A4F9461E-E6E1-431D-BB4A-C00A76EE1F14}" type="presParOf" srcId="{88C12EFD-F41E-428F-94F3-56613531CD88}" destId="{15490D2A-C368-4B4B-B6F7-927016C71667}" srcOrd="0" destOrd="0" presId="urn:microsoft.com/office/officeart/2005/8/layout/orgChart1"/>
    <dgm:cxn modelId="{8086B671-EE82-49A0-89B8-E69FC7E0F1F0}" type="presParOf" srcId="{88C12EFD-F41E-428F-94F3-56613531CD88}" destId="{73B8C38D-0437-4D65-BC4D-08766C399192}" srcOrd="1" destOrd="0" presId="urn:microsoft.com/office/officeart/2005/8/layout/orgChart1"/>
    <dgm:cxn modelId="{4C1ACF40-EED8-47FC-A236-01496A8A53FB}" type="presParOf" srcId="{5C24C3B7-0ADA-4063-B8FC-09F60EB1C0B7}" destId="{7E63290E-4331-439C-B308-7818818A2CB0}" srcOrd="1" destOrd="0" presId="urn:microsoft.com/office/officeart/2005/8/layout/orgChart1"/>
    <dgm:cxn modelId="{F9983396-46F3-4EA1-A55A-74E0DAE3B8BC}" type="presParOf" srcId="{5C24C3B7-0ADA-4063-B8FC-09F60EB1C0B7}" destId="{B8EDBA21-C015-4B79-8DD5-3D12F5034A96}" srcOrd="2" destOrd="0" presId="urn:microsoft.com/office/officeart/2005/8/layout/orgChart1"/>
    <dgm:cxn modelId="{BFBEBBA5-8BFB-41F2-90F8-7E1DC84D6BE9}" type="presParOf" srcId="{2BC480FC-1ECD-42F7-9B9B-014A9078259C}" destId="{8FC7EBC6-6B33-4C4C-8455-E98A81D8F215}" srcOrd="4" destOrd="0" presId="urn:microsoft.com/office/officeart/2005/8/layout/orgChart1"/>
    <dgm:cxn modelId="{1F9F596F-4EF7-4689-906E-0E17A6E80670}" type="presParOf" srcId="{2BC480FC-1ECD-42F7-9B9B-014A9078259C}" destId="{BA4ED94E-71B4-4E45-86AD-4C7BE06EED26}" srcOrd="5" destOrd="0" presId="urn:microsoft.com/office/officeart/2005/8/layout/orgChart1"/>
    <dgm:cxn modelId="{983DB778-E7E7-4E25-B561-A164F26648ED}" type="presParOf" srcId="{BA4ED94E-71B4-4E45-86AD-4C7BE06EED26}" destId="{7241A053-EB00-4AF7-A195-D78C01C4A586}" srcOrd="0" destOrd="0" presId="urn:microsoft.com/office/officeart/2005/8/layout/orgChart1"/>
    <dgm:cxn modelId="{C206B73C-3116-47B0-837C-277E5099DD86}" type="presParOf" srcId="{7241A053-EB00-4AF7-A195-D78C01C4A586}" destId="{4058AE55-FF46-401B-A677-52C3F16C3932}" srcOrd="0" destOrd="0" presId="urn:microsoft.com/office/officeart/2005/8/layout/orgChart1"/>
    <dgm:cxn modelId="{A7D005B5-6961-4014-A742-65E702D755FD}" type="presParOf" srcId="{7241A053-EB00-4AF7-A195-D78C01C4A586}" destId="{7B78D86D-B129-4596-B1C6-7464D3ECC232}" srcOrd="1" destOrd="0" presId="urn:microsoft.com/office/officeart/2005/8/layout/orgChart1"/>
    <dgm:cxn modelId="{B01973C6-DA6A-4853-B564-CEC69E4F5915}" type="presParOf" srcId="{BA4ED94E-71B4-4E45-86AD-4C7BE06EED26}" destId="{B541E20B-2217-437C-8E87-4EF6FAD2964B}" srcOrd="1" destOrd="0" presId="urn:microsoft.com/office/officeart/2005/8/layout/orgChart1"/>
    <dgm:cxn modelId="{2FFD0E6A-9F82-4CC4-8298-8CF7B567DCC3}" type="presParOf" srcId="{BA4ED94E-71B4-4E45-86AD-4C7BE06EED26}" destId="{AE93AC48-9585-4A85-82ED-CBDDB88D755F}" srcOrd="2" destOrd="0" presId="urn:microsoft.com/office/officeart/2005/8/layout/orgChart1"/>
    <dgm:cxn modelId="{B87324F1-CA02-4C90-A89B-9A62F5D343D7}" type="presParOf" srcId="{D840DC82-B146-484E-B811-D5D8611C4FDB}" destId="{04978F6B-9835-46EE-8DDA-4DFB9B37D017}" srcOrd="2" destOrd="0" presId="urn:microsoft.com/office/officeart/2005/8/layout/orgChart1"/>
    <dgm:cxn modelId="{FBAC6786-CF37-4AA1-80F6-F6035CF9CD6E}" type="presParOf" srcId="{ADEF8689-C546-4859-8B23-AAC7CB94CDB3}" destId="{C2E513B0-AEB8-435D-A6EA-D26BF7A0593A}" srcOrd="2" destOrd="0" presId="urn:microsoft.com/office/officeart/2005/8/layout/orgChart1"/>
    <dgm:cxn modelId="{90AD0692-A3D0-4C5A-ACCF-CE006DE34122}" type="presParOf" srcId="{ADEF8689-C546-4859-8B23-AAC7CB94CDB3}" destId="{0C7AE432-FA53-46C9-B09C-8C8E4DA279C8}" srcOrd="3" destOrd="0" presId="urn:microsoft.com/office/officeart/2005/8/layout/orgChart1"/>
    <dgm:cxn modelId="{9FE2E9CA-0D29-49D7-ACD4-E52F1BF8D4CB}" type="presParOf" srcId="{0C7AE432-FA53-46C9-B09C-8C8E4DA279C8}" destId="{496E770F-D786-47E7-9FF6-7E4D56F95FE7}" srcOrd="0" destOrd="0" presId="urn:microsoft.com/office/officeart/2005/8/layout/orgChart1"/>
    <dgm:cxn modelId="{1AD89BDE-48B1-45F3-A306-1FBB87451184}" type="presParOf" srcId="{496E770F-D786-47E7-9FF6-7E4D56F95FE7}" destId="{8C531B6B-6D06-4627-A704-42694BA3A40B}" srcOrd="0" destOrd="0" presId="urn:microsoft.com/office/officeart/2005/8/layout/orgChart1"/>
    <dgm:cxn modelId="{59EB8362-955E-47A8-B132-5225F13339A4}" type="presParOf" srcId="{496E770F-D786-47E7-9FF6-7E4D56F95FE7}" destId="{EF9B749B-B816-421B-AE43-87CB474185D5}" srcOrd="1" destOrd="0" presId="urn:microsoft.com/office/officeart/2005/8/layout/orgChart1"/>
    <dgm:cxn modelId="{E4C84E94-7FFF-444A-83A3-C6D0AA65B763}" type="presParOf" srcId="{0C7AE432-FA53-46C9-B09C-8C8E4DA279C8}" destId="{377BF001-5BBD-4438-8AD1-681D6A414AE3}" srcOrd="1" destOrd="0" presId="urn:microsoft.com/office/officeart/2005/8/layout/orgChart1"/>
    <dgm:cxn modelId="{BC4E5A93-B929-475C-8660-DD1576377138}" type="presParOf" srcId="{377BF001-5BBD-4438-8AD1-681D6A414AE3}" destId="{B01AF557-ECA5-4971-A05A-429A1B8EA5C8}" srcOrd="0" destOrd="0" presId="urn:microsoft.com/office/officeart/2005/8/layout/orgChart1"/>
    <dgm:cxn modelId="{37B1DAE3-3F6C-421D-A39A-987920AF1E54}" type="presParOf" srcId="{377BF001-5BBD-4438-8AD1-681D6A414AE3}" destId="{271F4E27-63D9-4F56-83E2-8989A28C24BB}" srcOrd="1" destOrd="0" presId="urn:microsoft.com/office/officeart/2005/8/layout/orgChart1"/>
    <dgm:cxn modelId="{558A3013-3D9B-42C4-AE12-D702E8C64C23}" type="presParOf" srcId="{271F4E27-63D9-4F56-83E2-8989A28C24BB}" destId="{3E2777AF-FC15-40D8-8F90-136288CD3D28}" srcOrd="0" destOrd="0" presId="urn:microsoft.com/office/officeart/2005/8/layout/orgChart1"/>
    <dgm:cxn modelId="{1F939269-77C2-41A8-9A77-C0DDE9218B79}" type="presParOf" srcId="{3E2777AF-FC15-40D8-8F90-136288CD3D28}" destId="{FF0CA2FE-A30A-4A7C-947C-95E17BCF739A}" srcOrd="0" destOrd="0" presId="urn:microsoft.com/office/officeart/2005/8/layout/orgChart1"/>
    <dgm:cxn modelId="{04BF9105-C99C-4FEB-A271-C5C611AB45DE}" type="presParOf" srcId="{3E2777AF-FC15-40D8-8F90-136288CD3D28}" destId="{65E65199-A903-486E-A5BE-38A9F51611D8}" srcOrd="1" destOrd="0" presId="urn:microsoft.com/office/officeart/2005/8/layout/orgChart1"/>
    <dgm:cxn modelId="{766E2CE4-E09E-420B-B4DD-0E17E5B87411}" type="presParOf" srcId="{271F4E27-63D9-4F56-83E2-8989A28C24BB}" destId="{B9925E6C-D5A3-4B26-B116-B7F9FC7D5983}" srcOrd="1" destOrd="0" presId="urn:microsoft.com/office/officeart/2005/8/layout/orgChart1"/>
    <dgm:cxn modelId="{E241A481-07FB-4A28-9998-70AE5370FE1E}" type="presParOf" srcId="{271F4E27-63D9-4F56-83E2-8989A28C24BB}" destId="{3EAC4B4A-AA30-4DF9-A7BA-74188BC5D176}" srcOrd="2" destOrd="0" presId="urn:microsoft.com/office/officeart/2005/8/layout/orgChart1"/>
    <dgm:cxn modelId="{2BDF7EFC-4E97-4376-BEC1-809E48A18E21}" type="presParOf" srcId="{377BF001-5BBD-4438-8AD1-681D6A414AE3}" destId="{00971AE6-5291-4CEF-99F5-19641EC2F49A}" srcOrd="2" destOrd="0" presId="urn:microsoft.com/office/officeart/2005/8/layout/orgChart1"/>
    <dgm:cxn modelId="{C80CB1FA-40DA-477E-AFF4-742CDB08B510}" type="presParOf" srcId="{377BF001-5BBD-4438-8AD1-681D6A414AE3}" destId="{A54751BE-09A5-452A-8BB6-A6EBA277E7E2}" srcOrd="3" destOrd="0" presId="urn:microsoft.com/office/officeart/2005/8/layout/orgChart1"/>
    <dgm:cxn modelId="{30C9D6CB-52C3-4262-B20B-3E59D14B409C}" type="presParOf" srcId="{A54751BE-09A5-452A-8BB6-A6EBA277E7E2}" destId="{BD1E4FF4-5CEF-4628-9D3A-21C79A53CC85}" srcOrd="0" destOrd="0" presId="urn:microsoft.com/office/officeart/2005/8/layout/orgChart1"/>
    <dgm:cxn modelId="{8D474262-78E5-4B41-8FF5-F252E9C7A976}" type="presParOf" srcId="{BD1E4FF4-5CEF-4628-9D3A-21C79A53CC85}" destId="{FF74E640-2FF8-4F73-B97A-DF2BAE4BADEF}" srcOrd="0" destOrd="0" presId="urn:microsoft.com/office/officeart/2005/8/layout/orgChart1"/>
    <dgm:cxn modelId="{F9BF151A-E540-4834-A7C1-74B9D8DFE1A4}" type="presParOf" srcId="{BD1E4FF4-5CEF-4628-9D3A-21C79A53CC85}" destId="{BFAFE294-0C40-4FE7-A6CD-177CBE3D989E}" srcOrd="1" destOrd="0" presId="urn:microsoft.com/office/officeart/2005/8/layout/orgChart1"/>
    <dgm:cxn modelId="{F16609C2-DFF0-4975-BAAD-9C224257EE4C}" type="presParOf" srcId="{A54751BE-09A5-452A-8BB6-A6EBA277E7E2}" destId="{2F5E6F0A-50CD-421B-A235-2ABC17FEFD49}" srcOrd="1" destOrd="0" presId="urn:microsoft.com/office/officeart/2005/8/layout/orgChart1"/>
    <dgm:cxn modelId="{03373A6C-C7A6-4EA5-BC82-ECCFAE2D625A}" type="presParOf" srcId="{A54751BE-09A5-452A-8BB6-A6EBA277E7E2}" destId="{40637123-4C27-4C40-BBA6-223FDDE0DA84}" srcOrd="2" destOrd="0" presId="urn:microsoft.com/office/officeart/2005/8/layout/orgChart1"/>
    <dgm:cxn modelId="{B56B6251-6867-4910-8105-FF6F40B96138}" type="presParOf" srcId="{377BF001-5BBD-4438-8AD1-681D6A414AE3}" destId="{DBAD0AD1-0489-4DEF-B9F0-120421228CFE}" srcOrd="4" destOrd="0" presId="urn:microsoft.com/office/officeart/2005/8/layout/orgChart1"/>
    <dgm:cxn modelId="{F39CA08C-CA71-4B91-AD0A-05EF26A75CB6}" type="presParOf" srcId="{377BF001-5BBD-4438-8AD1-681D6A414AE3}" destId="{32501B42-2BFD-4FD2-8896-AE8E312CAEBE}" srcOrd="5" destOrd="0" presId="urn:microsoft.com/office/officeart/2005/8/layout/orgChart1"/>
    <dgm:cxn modelId="{840EB43A-E2EF-4D71-A793-76CC3F9973B7}" type="presParOf" srcId="{32501B42-2BFD-4FD2-8896-AE8E312CAEBE}" destId="{FB684B8D-FC18-47AA-ACA7-180E9C25CE40}" srcOrd="0" destOrd="0" presId="urn:microsoft.com/office/officeart/2005/8/layout/orgChart1"/>
    <dgm:cxn modelId="{3C8B8755-D004-41BE-8BD6-0C216AD7C2EF}" type="presParOf" srcId="{FB684B8D-FC18-47AA-ACA7-180E9C25CE40}" destId="{2E40FA83-4E08-448C-B2B3-60687C21F733}" srcOrd="0" destOrd="0" presId="urn:microsoft.com/office/officeart/2005/8/layout/orgChart1"/>
    <dgm:cxn modelId="{E8368382-4E20-425B-AE03-E7A976D97E17}" type="presParOf" srcId="{FB684B8D-FC18-47AA-ACA7-180E9C25CE40}" destId="{A8535EEA-4D05-443E-8231-3FEEFDC643ED}" srcOrd="1" destOrd="0" presId="urn:microsoft.com/office/officeart/2005/8/layout/orgChart1"/>
    <dgm:cxn modelId="{647C38A8-75B8-4F07-8BDC-367FFF10C7F1}" type="presParOf" srcId="{32501B42-2BFD-4FD2-8896-AE8E312CAEBE}" destId="{0350C1DC-6EAE-4602-8FF1-27C00827EA13}" srcOrd="1" destOrd="0" presId="urn:microsoft.com/office/officeart/2005/8/layout/orgChart1"/>
    <dgm:cxn modelId="{D47B221E-9D7B-4F5C-A4FB-C0DFFD94BA34}" type="presParOf" srcId="{32501B42-2BFD-4FD2-8896-AE8E312CAEBE}" destId="{11B25DEA-5282-4911-9253-563BA4780244}" srcOrd="2" destOrd="0" presId="urn:microsoft.com/office/officeart/2005/8/layout/orgChart1"/>
    <dgm:cxn modelId="{9E8467A4-FA31-49B2-BD77-C442BFC71BAE}" type="presParOf" srcId="{0C7AE432-FA53-46C9-B09C-8C8E4DA279C8}" destId="{823C817F-BDC0-4D8E-A934-A14D40C7A39B}" srcOrd="2" destOrd="0" presId="urn:microsoft.com/office/officeart/2005/8/layout/orgChart1"/>
    <dgm:cxn modelId="{9D8114F3-5F56-4818-81CF-3E2E30A9AD66}" type="presParOf" srcId="{A3A76E3F-C1F2-4DAE-A557-05E2B87E68E5}" destId="{941F6A9E-DF8F-4700-8F4E-3772F1A298C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0959DA-553F-481E-AD0E-69E42A545F78}" type="doc">
      <dgm:prSet loTypeId="urn:microsoft.com/office/officeart/2005/8/layout/hProcess9" loCatId="process" qsTypeId="urn:microsoft.com/office/officeart/2005/8/quickstyle/simple1" qsCatId="simple" csTypeId="urn:microsoft.com/office/officeart/2005/8/colors/colorful3" csCatId="colorful" phldr="1"/>
      <dgm:spPr/>
    </dgm:pt>
    <dgm:pt modelId="{EA764AEB-6969-4D96-96AF-BDA25C112CC6}">
      <dgm:prSet phldrT="[Текст]" custT="1"/>
      <dgm:spPr/>
      <dgm:t>
        <a:bodyPr/>
        <a:lstStyle/>
        <a:p>
          <a:r>
            <a:rPr lang="uk-UA" sz="2400" b="1" dirty="0" smtClean="0">
              <a:solidFill>
                <a:srgbClr val="FFFF00"/>
              </a:solidFill>
            </a:rPr>
            <a:t>Що вже відомо?</a:t>
          </a:r>
        </a:p>
        <a:p>
          <a:r>
            <a:rPr lang="uk-UA" sz="2400" dirty="0" smtClean="0">
              <a:solidFill>
                <a:srgbClr val="FFFF00"/>
              </a:solidFill>
            </a:rPr>
            <a:t>Відомі знання про роботу у </a:t>
          </a:r>
          <a:r>
            <a:rPr lang="uk-UA" sz="2400" dirty="0" err="1" smtClean="0">
              <a:solidFill>
                <a:srgbClr val="FFFF00"/>
              </a:solidFill>
            </a:rPr>
            <a:t>комп</a:t>
          </a:r>
          <a:r>
            <a:rPr lang="en-US" sz="2400" dirty="0" smtClean="0">
              <a:solidFill>
                <a:srgbClr val="FFFF00"/>
              </a:solidFill>
            </a:rPr>
            <a:t>’</a:t>
          </a:r>
          <a:r>
            <a:rPr lang="uk-UA" sz="2400" dirty="0" err="1" smtClean="0">
              <a:solidFill>
                <a:srgbClr val="FFFF00"/>
              </a:solidFill>
            </a:rPr>
            <a:t>ютених</a:t>
          </a:r>
          <a:r>
            <a:rPr lang="uk-UA" sz="2400" dirty="0" smtClean="0">
              <a:solidFill>
                <a:srgbClr val="FFFF00"/>
              </a:solidFill>
            </a:rPr>
            <a:t> мережах.</a:t>
          </a:r>
          <a:endParaRPr lang="ru-RU" sz="2400" dirty="0">
            <a:solidFill>
              <a:srgbClr val="FFFF00"/>
            </a:solidFill>
          </a:endParaRPr>
        </a:p>
      </dgm:t>
    </dgm:pt>
    <dgm:pt modelId="{635B0D19-9E32-4BC3-A666-004E8D2EB144}" type="parTrans" cxnId="{68C8913F-7EB8-43FC-A93E-98B32CAF9013}">
      <dgm:prSet/>
      <dgm:spPr/>
      <dgm:t>
        <a:bodyPr/>
        <a:lstStyle/>
        <a:p>
          <a:endParaRPr lang="ru-RU" sz="2800">
            <a:solidFill>
              <a:srgbClr val="FFFF00"/>
            </a:solidFill>
          </a:endParaRPr>
        </a:p>
      </dgm:t>
    </dgm:pt>
    <dgm:pt modelId="{6DD180EF-F6AA-4B62-9502-28040678C8EC}" type="sibTrans" cxnId="{68C8913F-7EB8-43FC-A93E-98B32CAF9013}">
      <dgm:prSet/>
      <dgm:spPr/>
      <dgm:t>
        <a:bodyPr/>
        <a:lstStyle/>
        <a:p>
          <a:endParaRPr lang="ru-RU" sz="2800">
            <a:solidFill>
              <a:srgbClr val="FFFF00"/>
            </a:solidFill>
          </a:endParaRPr>
        </a:p>
      </dgm:t>
    </dgm:pt>
    <dgm:pt modelId="{B8EFF442-6BDD-4ED6-A7A8-0AC249E17EC4}">
      <dgm:prSet phldrT="[Текст]" custT="1"/>
      <dgm:spPr/>
      <dgm:t>
        <a:bodyPr/>
        <a:lstStyle/>
        <a:p>
          <a:r>
            <a:rPr lang="uk-UA" sz="2400" b="1" dirty="0" smtClean="0">
              <a:solidFill>
                <a:srgbClr val="FFFF00"/>
              </a:solidFill>
            </a:rPr>
            <a:t>Що необхідно зробити? </a:t>
          </a:r>
          <a:r>
            <a:rPr lang="uk-UA" sz="2400" dirty="0" smtClean="0">
              <a:solidFill>
                <a:srgbClr val="FFFF00"/>
              </a:solidFill>
            </a:rPr>
            <a:t>Необхідно</a:t>
          </a:r>
          <a:r>
            <a:rPr lang="en-US" sz="2400" dirty="0" smtClean="0">
              <a:solidFill>
                <a:srgbClr val="FFFF00"/>
              </a:solidFill>
            </a:rPr>
            <a:t> </a:t>
          </a:r>
          <a:r>
            <a:rPr lang="ru-RU" sz="2400" dirty="0" smtClean="0">
              <a:solidFill>
                <a:srgbClr val="FFFF00"/>
              </a:solidFill>
            </a:rPr>
            <a:t>про</a:t>
          </a:r>
          <a:r>
            <a:rPr lang="uk-UA" sz="2400" dirty="0" smtClean="0">
              <a:solidFill>
                <a:srgbClr val="FFFF00"/>
              </a:solidFill>
            </a:rPr>
            <a:t>вести дослідження та підготуватися до презентації перед класом учнів.</a:t>
          </a:r>
          <a:endParaRPr lang="ru-RU" sz="2400" dirty="0">
            <a:solidFill>
              <a:srgbClr val="FFFF00"/>
            </a:solidFill>
          </a:endParaRPr>
        </a:p>
      </dgm:t>
    </dgm:pt>
    <dgm:pt modelId="{A9991DE3-700A-4807-8E32-EFBD5F37E185}" type="parTrans" cxnId="{5F90D89A-76EC-400A-9DEB-B5173ACA6D4A}">
      <dgm:prSet/>
      <dgm:spPr/>
      <dgm:t>
        <a:bodyPr/>
        <a:lstStyle/>
        <a:p>
          <a:endParaRPr lang="ru-RU" sz="2800">
            <a:solidFill>
              <a:srgbClr val="FFFF00"/>
            </a:solidFill>
          </a:endParaRPr>
        </a:p>
      </dgm:t>
    </dgm:pt>
    <dgm:pt modelId="{2142C7E5-B74B-4495-BFDB-13B4297A0E85}" type="sibTrans" cxnId="{5F90D89A-76EC-400A-9DEB-B5173ACA6D4A}">
      <dgm:prSet/>
      <dgm:spPr/>
      <dgm:t>
        <a:bodyPr/>
        <a:lstStyle/>
        <a:p>
          <a:endParaRPr lang="ru-RU" sz="2800">
            <a:solidFill>
              <a:srgbClr val="FFFF00"/>
            </a:solidFill>
          </a:endParaRPr>
        </a:p>
      </dgm:t>
    </dgm:pt>
    <dgm:pt modelId="{A2876E83-916B-4D34-9C9B-A29F2A776DF7}" type="pres">
      <dgm:prSet presAssocID="{6F0959DA-553F-481E-AD0E-69E42A545F78}" presName="CompostProcess" presStyleCnt="0">
        <dgm:presLayoutVars>
          <dgm:dir/>
          <dgm:resizeHandles val="exact"/>
        </dgm:presLayoutVars>
      </dgm:prSet>
      <dgm:spPr/>
    </dgm:pt>
    <dgm:pt modelId="{A6B579A9-08EE-4602-B75F-05E7DB877887}" type="pres">
      <dgm:prSet presAssocID="{6F0959DA-553F-481E-AD0E-69E42A545F78}" presName="arrow" presStyleLbl="bgShp" presStyleIdx="0" presStyleCnt="1" custLinFactNeighborX="0" custLinFactNeighborY="7051"/>
      <dgm:spPr/>
    </dgm:pt>
    <dgm:pt modelId="{DB0BEE99-DFAA-41CF-9FB7-C63A9982C8DC}" type="pres">
      <dgm:prSet presAssocID="{6F0959DA-553F-481E-AD0E-69E42A545F78}" presName="linearProcess" presStyleCnt="0"/>
      <dgm:spPr/>
    </dgm:pt>
    <dgm:pt modelId="{174B6317-4B74-4484-8ACA-29360127D699}" type="pres">
      <dgm:prSet presAssocID="{EA764AEB-6969-4D96-96AF-BDA25C112CC6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5DE826-92C8-462E-917C-1499DA3185C9}" type="pres">
      <dgm:prSet presAssocID="{6DD180EF-F6AA-4B62-9502-28040678C8EC}" presName="sibTrans" presStyleCnt="0"/>
      <dgm:spPr/>
    </dgm:pt>
    <dgm:pt modelId="{B292DA73-2A6F-4B2D-A395-23D18C2016E0}" type="pres">
      <dgm:prSet presAssocID="{B8EFF442-6BDD-4ED6-A7A8-0AC249E17EC4}" presName="textNode" presStyleLbl="node1" presStyleIdx="1" presStyleCnt="2" custScaleX="104454" custScaleY="1144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A71103B-72DA-4A8B-85CC-1FCF89CD190F}" type="presOf" srcId="{B8EFF442-6BDD-4ED6-A7A8-0AC249E17EC4}" destId="{B292DA73-2A6F-4B2D-A395-23D18C2016E0}" srcOrd="0" destOrd="0" presId="urn:microsoft.com/office/officeart/2005/8/layout/hProcess9"/>
    <dgm:cxn modelId="{5F90D89A-76EC-400A-9DEB-B5173ACA6D4A}" srcId="{6F0959DA-553F-481E-AD0E-69E42A545F78}" destId="{B8EFF442-6BDD-4ED6-A7A8-0AC249E17EC4}" srcOrd="1" destOrd="0" parTransId="{A9991DE3-700A-4807-8E32-EFBD5F37E185}" sibTransId="{2142C7E5-B74B-4495-BFDB-13B4297A0E85}"/>
    <dgm:cxn modelId="{40E4980E-CB6B-4863-88F0-CE8F76CCA952}" type="presOf" srcId="{EA764AEB-6969-4D96-96AF-BDA25C112CC6}" destId="{174B6317-4B74-4484-8ACA-29360127D699}" srcOrd="0" destOrd="0" presId="urn:microsoft.com/office/officeart/2005/8/layout/hProcess9"/>
    <dgm:cxn modelId="{68C8913F-7EB8-43FC-A93E-98B32CAF9013}" srcId="{6F0959DA-553F-481E-AD0E-69E42A545F78}" destId="{EA764AEB-6969-4D96-96AF-BDA25C112CC6}" srcOrd="0" destOrd="0" parTransId="{635B0D19-9E32-4BC3-A666-004E8D2EB144}" sibTransId="{6DD180EF-F6AA-4B62-9502-28040678C8EC}"/>
    <dgm:cxn modelId="{6516C486-068F-4EC2-863F-100FC059B34D}" type="presOf" srcId="{6F0959DA-553F-481E-AD0E-69E42A545F78}" destId="{A2876E83-916B-4D34-9C9B-A29F2A776DF7}" srcOrd="0" destOrd="0" presId="urn:microsoft.com/office/officeart/2005/8/layout/hProcess9"/>
    <dgm:cxn modelId="{6051C10C-4AA0-41EF-BC72-2BF0DE39D440}" type="presParOf" srcId="{A2876E83-916B-4D34-9C9B-A29F2A776DF7}" destId="{A6B579A9-08EE-4602-B75F-05E7DB877887}" srcOrd="0" destOrd="0" presId="urn:microsoft.com/office/officeart/2005/8/layout/hProcess9"/>
    <dgm:cxn modelId="{A64D3A30-5DD4-421B-9DCB-9EC2C3D21542}" type="presParOf" srcId="{A2876E83-916B-4D34-9C9B-A29F2A776DF7}" destId="{DB0BEE99-DFAA-41CF-9FB7-C63A9982C8DC}" srcOrd="1" destOrd="0" presId="urn:microsoft.com/office/officeart/2005/8/layout/hProcess9"/>
    <dgm:cxn modelId="{1959522D-603B-445C-9A75-37A287E05A4F}" type="presParOf" srcId="{DB0BEE99-DFAA-41CF-9FB7-C63A9982C8DC}" destId="{174B6317-4B74-4484-8ACA-29360127D699}" srcOrd="0" destOrd="0" presId="urn:microsoft.com/office/officeart/2005/8/layout/hProcess9"/>
    <dgm:cxn modelId="{28C8E2A1-B196-4442-801B-CA1AB14FA6C7}" type="presParOf" srcId="{DB0BEE99-DFAA-41CF-9FB7-C63A9982C8DC}" destId="{025DE826-92C8-462E-917C-1499DA3185C9}" srcOrd="1" destOrd="0" presId="urn:microsoft.com/office/officeart/2005/8/layout/hProcess9"/>
    <dgm:cxn modelId="{69A68A6C-9227-4B2F-8078-0E490E5FEA63}" type="presParOf" srcId="{DB0BEE99-DFAA-41CF-9FB7-C63A9982C8DC}" destId="{B292DA73-2A6F-4B2D-A395-23D18C2016E0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269997B-129F-4FDE-8D73-30E2CC12D97E}" type="doc">
      <dgm:prSet loTypeId="urn:microsoft.com/office/officeart/2008/layout/VerticalCurvedList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827C2F82-06AB-4A8A-8672-A0A7FE77A0F3}">
      <dgm:prSet phldrT="[Текст]" custT="1"/>
      <dgm:spPr/>
      <dgm:t>
        <a:bodyPr/>
        <a:lstStyle/>
        <a:p>
          <a:r>
            <a:rPr lang="ru-RU" sz="2000" b="1" smtClean="0">
              <a:solidFill>
                <a:schemeClr val="tx1"/>
              </a:solidFill>
            </a:rPr>
            <a:t>Практична значущість: </a:t>
          </a:r>
          <a:r>
            <a:rPr lang="ru-RU" sz="2000" b="0" smtClean="0">
              <a:solidFill>
                <a:schemeClr val="tx1"/>
              </a:solidFill>
            </a:rPr>
            <a:t>Учні самостійно розробляють рекомендації по захисту особистої іформації.</a:t>
          </a:r>
          <a:endParaRPr lang="ru-RU" sz="2000" b="0" dirty="0">
            <a:solidFill>
              <a:schemeClr val="tx1"/>
            </a:solidFill>
          </a:endParaRPr>
        </a:p>
      </dgm:t>
    </dgm:pt>
    <dgm:pt modelId="{33E94BE3-6485-4252-B3DA-98D693A45927}" type="parTrans" cxnId="{750402FD-E093-4532-BA0A-6E6A69D7E299}">
      <dgm:prSet/>
      <dgm:spPr/>
      <dgm:t>
        <a:bodyPr/>
        <a:lstStyle/>
        <a:p>
          <a:endParaRPr lang="ru-RU" sz="2800" b="0">
            <a:solidFill>
              <a:schemeClr val="tx1"/>
            </a:solidFill>
          </a:endParaRPr>
        </a:p>
      </dgm:t>
    </dgm:pt>
    <dgm:pt modelId="{A7A6D186-2D01-4CB7-BBAB-3FD0081D6957}" type="sibTrans" cxnId="{750402FD-E093-4532-BA0A-6E6A69D7E299}">
      <dgm:prSet/>
      <dgm:spPr/>
      <dgm:t>
        <a:bodyPr/>
        <a:lstStyle/>
        <a:p>
          <a:endParaRPr lang="ru-RU" sz="2800" b="0">
            <a:solidFill>
              <a:schemeClr val="tx1"/>
            </a:solidFill>
          </a:endParaRPr>
        </a:p>
      </dgm:t>
    </dgm:pt>
    <dgm:pt modelId="{792765DD-B2EC-44DF-A676-9C80DE5C6B21}">
      <dgm:prSet custT="1"/>
      <dgm:spPr>
        <a:solidFill>
          <a:srgbClr val="92D050"/>
        </a:solidFill>
      </dgm:spPr>
      <dgm:t>
        <a:bodyPr/>
        <a:lstStyle/>
        <a:p>
          <a:r>
            <a:rPr lang="ru-RU" sz="2000" b="1" smtClean="0">
              <a:solidFill>
                <a:schemeClr val="tx1"/>
              </a:solidFill>
            </a:rPr>
            <a:t>Теоретична: </a:t>
          </a:r>
          <a:r>
            <a:rPr lang="ru-RU" sz="2000" b="0" smtClean="0">
              <a:solidFill>
                <a:schemeClr val="tx1"/>
              </a:solidFill>
            </a:rPr>
            <a:t>Діти готуються до захисту та презентації свого проекту (складають свою доповідь перед класом).</a:t>
          </a:r>
          <a:endParaRPr lang="ru-RU" sz="2000" b="0" dirty="0">
            <a:solidFill>
              <a:schemeClr val="tx1"/>
            </a:solidFill>
          </a:endParaRPr>
        </a:p>
      </dgm:t>
    </dgm:pt>
    <dgm:pt modelId="{C2ECC468-0858-428A-8D82-A8F5126EE149}" type="parTrans" cxnId="{4A578A91-AED6-498F-92CD-081A1763E113}">
      <dgm:prSet/>
      <dgm:spPr/>
      <dgm:t>
        <a:bodyPr/>
        <a:lstStyle/>
        <a:p>
          <a:endParaRPr lang="ru-RU" sz="2800" b="0">
            <a:solidFill>
              <a:schemeClr val="tx1"/>
            </a:solidFill>
          </a:endParaRPr>
        </a:p>
      </dgm:t>
    </dgm:pt>
    <dgm:pt modelId="{E48BAC4F-8A6E-4A69-968E-E0BE9DC6C5E6}" type="sibTrans" cxnId="{4A578A91-AED6-498F-92CD-081A1763E113}">
      <dgm:prSet/>
      <dgm:spPr/>
      <dgm:t>
        <a:bodyPr/>
        <a:lstStyle/>
        <a:p>
          <a:endParaRPr lang="ru-RU" sz="2800" b="0">
            <a:solidFill>
              <a:schemeClr val="tx1"/>
            </a:solidFill>
          </a:endParaRPr>
        </a:p>
      </dgm:t>
    </dgm:pt>
    <dgm:pt modelId="{19C0D8D8-2FB2-42CD-9FF2-AB1BE1AA4741}">
      <dgm:prSet custT="1"/>
      <dgm:spPr>
        <a:solidFill>
          <a:srgbClr val="FFFF00"/>
        </a:solidFill>
      </dgm:spPr>
      <dgm:t>
        <a:bodyPr/>
        <a:lstStyle/>
        <a:p>
          <a:r>
            <a:rPr lang="ru-RU" sz="2000" b="1" dirty="0" err="1" smtClean="0">
              <a:solidFill>
                <a:schemeClr val="tx1"/>
              </a:solidFill>
            </a:rPr>
            <a:t>Пізнавальна</a:t>
          </a:r>
          <a:r>
            <a:rPr lang="ru-RU" sz="2000" b="1" dirty="0" smtClean="0">
              <a:solidFill>
                <a:schemeClr val="tx1"/>
              </a:solidFill>
            </a:rPr>
            <a:t>: </a:t>
          </a:r>
          <a:r>
            <a:rPr lang="ru-RU" sz="2000" b="0" dirty="0" err="1" smtClean="0">
              <a:solidFill>
                <a:schemeClr val="tx1"/>
              </a:solidFill>
            </a:rPr>
            <a:t>Учні</a:t>
          </a:r>
          <a:r>
            <a:rPr lang="ru-RU" sz="2000" b="0" dirty="0" smtClean="0">
              <a:solidFill>
                <a:schemeClr val="tx1"/>
              </a:solidFill>
            </a:rPr>
            <a:t> </a:t>
          </a:r>
          <a:r>
            <a:rPr lang="ru-RU" sz="2000" b="0" dirty="0" err="1" smtClean="0">
              <a:solidFill>
                <a:schemeClr val="tx1"/>
              </a:solidFill>
            </a:rPr>
            <a:t>проявляють</a:t>
          </a:r>
          <a:r>
            <a:rPr lang="ru-RU" sz="2000" b="0" dirty="0" smtClean="0">
              <a:solidFill>
                <a:schemeClr val="tx1"/>
              </a:solidFill>
            </a:rPr>
            <a:t> </a:t>
          </a:r>
          <a:r>
            <a:rPr lang="ru-RU" sz="2000" b="0" dirty="0" err="1" smtClean="0">
              <a:solidFill>
                <a:schemeClr val="tx1"/>
              </a:solidFill>
            </a:rPr>
            <a:t>комунікативні</a:t>
          </a:r>
          <a:r>
            <a:rPr lang="ru-RU" sz="2000" b="0" dirty="0" smtClean="0">
              <a:solidFill>
                <a:schemeClr val="tx1"/>
              </a:solidFill>
            </a:rPr>
            <a:t> </a:t>
          </a:r>
          <a:r>
            <a:rPr lang="ru-RU" sz="2000" b="0" dirty="0" err="1" smtClean="0">
              <a:solidFill>
                <a:schemeClr val="tx1"/>
              </a:solidFill>
            </a:rPr>
            <a:t>здібності</a:t>
          </a:r>
          <a:r>
            <a:rPr lang="ru-RU" sz="2000" b="0" dirty="0" smtClean="0">
              <a:solidFill>
                <a:schemeClr val="tx1"/>
              </a:solidFill>
            </a:rPr>
            <a:t> та </a:t>
          </a:r>
          <a:r>
            <a:rPr lang="ru-RU" sz="2000" b="0" dirty="0" err="1" smtClean="0">
              <a:solidFill>
                <a:schemeClr val="tx1"/>
              </a:solidFill>
            </a:rPr>
            <a:t>оригінальність</a:t>
          </a:r>
          <a:r>
            <a:rPr lang="ru-RU" sz="2000" b="0" dirty="0" smtClean="0">
              <a:solidFill>
                <a:schemeClr val="tx1"/>
              </a:solidFill>
            </a:rPr>
            <a:t> </a:t>
          </a:r>
          <a:r>
            <a:rPr lang="ru-RU" sz="2000" b="0" dirty="0" err="1" smtClean="0">
              <a:solidFill>
                <a:schemeClr val="tx1"/>
              </a:solidFill>
            </a:rPr>
            <a:t>під</a:t>
          </a:r>
          <a:r>
            <a:rPr lang="ru-RU" sz="2000" b="0" dirty="0" smtClean="0">
              <a:solidFill>
                <a:schemeClr val="tx1"/>
              </a:solidFill>
            </a:rPr>
            <a:t> час </a:t>
          </a:r>
          <a:r>
            <a:rPr lang="ru-RU" sz="2000" b="0" dirty="0" err="1" smtClean="0">
              <a:solidFill>
                <a:schemeClr val="tx1"/>
              </a:solidFill>
            </a:rPr>
            <a:t>проведення</a:t>
          </a:r>
          <a:r>
            <a:rPr lang="ru-RU" sz="2000" b="0" dirty="0" smtClean="0">
              <a:solidFill>
                <a:schemeClr val="tx1"/>
              </a:solidFill>
            </a:rPr>
            <a:t> </a:t>
          </a:r>
          <a:r>
            <a:rPr lang="ru-RU" sz="2000" b="0" dirty="0" err="1" smtClean="0">
              <a:solidFill>
                <a:schemeClr val="tx1"/>
              </a:solidFill>
            </a:rPr>
            <a:t>дослідження</a:t>
          </a:r>
          <a:r>
            <a:rPr lang="ru-RU" sz="2000" b="0" dirty="0" smtClean="0">
              <a:solidFill>
                <a:schemeClr val="tx1"/>
              </a:solidFill>
            </a:rPr>
            <a:t> (</a:t>
          </a:r>
          <a:r>
            <a:rPr lang="ru-RU" sz="2000" b="0" dirty="0" err="1" smtClean="0">
              <a:solidFill>
                <a:schemeClr val="tx1"/>
              </a:solidFill>
            </a:rPr>
            <a:t>самостійно</a:t>
          </a:r>
          <a:r>
            <a:rPr lang="ru-RU" sz="2000" b="0" dirty="0" smtClean="0">
              <a:solidFill>
                <a:schemeClr val="tx1"/>
              </a:solidFill>
            </a:rPr>
            <a:t> </a:t>
          </a:r>
          <a:r>
            <a:rPr lang="ru-RU" sz="2000" b="0" dirty="0" err="1" smtClean="0">
              <a:solidFill>
                <a:schemeClr val="tx1"/>
              </a:solidFill>
            </a:rPr>
            <a:t>складають</a:t>
          </a:r>
          <a:r>
            <a:rPr lang="ru-RU" sz="2000" b="0" dirty="0" smtClean="0">
              <a:solidFill>
                <a:schemeClr val="tx1"/>
              </a:solidFill>
            </a:rPr>
            <a:t> </a:t>
          </a:r>
          <a:r>
            <a:rPr lang="ru-RU" sz="2000" b="0" dirty="0" err="1" smtClean="0">
              <a:solidFill>
                <a:schemeClr val="tx1"/>
              </a:solidFill>
            </a:rPr>
            <a:t>питання</a:t>
          </a:r>
          <a:r>
            <a:rPr lang="ru-RU" sz="2000" b="0" dirty="0" smtClean="0">
              <a:solidFill>
                <a:schemeClr val="tx1"/>
              </a:solidFill>
            </a:rPr>
            <a:t>, </a:t>
          </a:r>
          <a:r>
            <a:rPr lang="ru-RU" sz="2000" b="0" dirty="0" err="1" smtClean="0">
              <a:solidFill>
                <a:schemeClr val="tx1"/>
              </a:solidFill>
            </a:rPr>
            <a:t>аналізують</a:t>
          </a:r>
          <a:r>
            <a:rPr lang="ru-RU" sz="2000" b="0" dirty="0" smtClean="0">
              <a:solidFill>
                <a:schemeClr val="tx1"/>
              </a:solidFill>
            </a:rPr>
            <a:t> </a:t>
          </a:r>
          <a:r>
            <a:rPr lang="ru-RU" sz="2000" b="0" dirty="0" err="1" smtClean="0">
              <a:solidFill>
                <a:schemeClr val="tx1"/>
              </a:solidFill>
            </a:rPr>
            <a:t>отримані</a:t>
          </a:r>
          <a:r>
            <a:rPr lang="ru-RU" sz="2000" b="0" dirty="0" smtClean="0">
              <a:solidFill>
                <a:schemeClr val="tx1"/>
              </a:solidFill>
            </a:rPr>
            <a:t> </a:t>
          </a:r>
          <a:r>
            <a:rPr lang="ru-RU" sz="2000" b="0" dirty="0" err="1" smtClean="0">
              <a:solidFill>
                <a:schemeClr val="tx1"/>
              </a:solidFill>
            </a:rPr>
            <a:t>відповіді</a:t>
          </a:r>
          <a:r>
            <a:rPr lang="ru-RU" sz="2000" b="0" dirty="0" smtClean="0">
              <a:solidFill>
                <a:schemeClr val="tx1"/>
              </a:solidFill>
            </a:rPr>
            <a:t>).</a:t>
          </a:r>
          <a:endParaRPr lang="ru-RU" sz="2000" b="0" dirty="0">
            <a:solidFill>
              <a:schemeClr val="tx1"/>
            </a:solidFill>
          </a:endParaRPr>
        </a:p>
      </dgm:t>
    </dgm:pt>
    <dgm:pt modelId="{52DF4F68-086D-4F75-AA6B-35BA6828E3CB}" type="parTrans" cxnId="{6DB20993-4523-4D1A-B903-E2D8A3D36212}">
      <dgm:prSet/>
      <dgm:spPr/>
      <dgm:t>
        <a:bodyPr/>
        <a:lstStyle/>
        <a:p>
          <a:endParaRPr lang="ru-RU" sz="2800" b="0">
            <a:solidFill>
              <a:schemeClr val="tx1"/>
            </a:solidFill>
          </a:endParaRPr>
        </a:p>
      </dgm:t>
    </dgm:pt>
    <dgm:pt modelId="{CED8B670-15A3-40BF-A998-DFAB00079347}" type="sibTrans" cxnId="{6DB20993-4523-4D1A-B903-E2D8A3D36212}">
      <dgm:prSet/>
      <dgm:spPr/>
      <dgm:t>
        <a:bodyPr/>
        <a:lstStyle/>
        <a:p>
          <a:endParaRPr lang="ru-RU" sz="2800" b="0">
            <a:solidFill>
              <a:schemeClr val="tx1"/>
            </a:solidFill>
          </a:endParaRPr>
        </a:p>
      </dgm:t>
    </dgm:pt>
    <dgm:pt modelId="{53B01053-D85A-4F45-BBC4-390D9C21875D}" type="pres">
      <dgm:prSet presAssocID="{9269997B-129F-4FDE-8D73-30E2CC12D97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A4A2B4B0-B1E4-4809-9F4C-6C68EA841F91}" type="pres">
      <dgm:prSet presAssocID="{9269997B-129F-4FDE-8D73-30E2CC12D97E}" presName="Name1" presStyleCnt="0"/>
      <dgm:spPr/>
    </dgm:pt>
    <dgm:pt modelId="{2F80B03B-3983-47EB-A66A-ACF3986AC2B9}" type="pres">
      <dgm:prSet presAssocID="{9269997B-129F-4FDE-8D73-30E2CC12D97E}" presName="cycle" presStyleCnt="0"/>
      <dgm:spPr/>
    </dgm:pt>
    <dgm:pt modelId="{483B8960-927E-4176-B3D4-37B551C931C0}" type="pres">
      <dgm:prSet presAssocID="{9269997B-129F-4FDE-8D73-30E2CC12D97E}" presName="srcNode" presStyleLbl="node1" presStyleIdx="0" presStyleCnt="3"/>
      <dgm:spPr/>
    </dgm:pt>
    <dgm:pt modelId="{E2C63ABA-DE02-48B3-9294-F815F919331B}" type="pres">
      <dgm:prSet presAssocID="{9269997B-129F-4FDE-8D73-30E2CC12D97E}" presName="conn" presStyleLbl="parChTrans1D2" presStyleIdx="0" presStyleCnt="1"/>
      <dgm:spPr/>
      <dgm:t>
        <a:bodyPr/>
        <a:lstStyle/>
        <a:p>
          <a:endParaRPr lang="ru-RU"/>
        </a:p>
      </dgm:t>
    </dgm:pt>
    <dgm:pt modelId="{D6A4D946-F6CB-40EA-A3F7-4BF888F7202C}" type="pres">
      <dgm:prSet presAssocID="{9269997B-129F-4FDE-8D73-30E2CC12D97E}" presName="extraNode" presStyleLbl="node1" presStyleIdx="0" presStyleCnt="3"/>
      <dgm:spPr/>
    </dgm:pt>
    <dgm:pt modelId="{B925E60B-41E2-45BE-91CB-8FBFD316CDF9}" type="pres">
      <dgm:prSet presAssocID="{9269997B-129F-4FDE-8D73-30E2CC12D97E}" presName="dstNode" presStyleLbl="node1" presStyleIdx="0" presStyleCnt="3"/>
      <dgm:spPr/>
    </dgm:pt>
    <dgm:pt modelId="{8E7DB411-795D-4710-8A78-85FB91715FC1}" type="pres">
      <dgm:prSet presAssocID="{827C2F82-06AB-4A8A-8672-A0A7FE77A0F3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1CCA83-A419-4994-9799-3C47CF164AD6}" type="pres">
      <dgm:prSet presAssocID="{827C2F82-06AB-4A8A-8672-A0A7FE77A0F3}" presName="accent_1" presStyleCnt="0"/>
      <dgm:spPr/>
    </dgm:pt>
    <dgm:pt modelId="{C3D9EC28-A42B-4B03-86BB-05970F747BD0}" type="pres">
      <dgm:prSet presAssocID="{827C2F82-06AB-4A8A-8672-A0A7FE77A0F3}" presName="accentRepeatNode" presStyleLbl="solidFgAcc1" presStyleIdx="0" presStyleCnt="3"/>
      <dgm:spPr/>
    </dgm:pt>
    <dgm:pt modelId="{9A7F619E-EF4D-450D-9258-2A67AA7D60A9}" type="pres">
      <dgm:prSet presAssocID="{792765DD-B2EC-44DF-A676-9C80DE5C6B21}" presName="text_2" presStyleLbl="node1" presStyleIdx="1" presStyleCnt="3" custScaleY="1357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3D6799-A03B-4FD7-A792-8C66EDD5AE39}" type="pres">
      <dgm:prSet presAssocID="{792765DD-B2EC-44DF-A676-9C80DE5C6B21}" presName="accent_2" presStyleCnt="0"/>
      <dgm:spPr/>
    </dgm:pt>
    <dgm:pt modelId="{35A8FDEB-7615-4FBF-8BC0-8FE7AB570DEC}" type="pres">
      <dgm:prSet presAssocID="{792765DD-B2EC-44DF-A676-9C80DE5C6B21}" presName="accentRepeatNode" presStyleLbl="solidFgAcc1" presStyleIdx="1" presStyleCnt="3"/>
      <dgm:spPr/>
    </dgm:pt>
    <dgm:pt modelId="{3BCE957C-EA7C-4EF2-91EA-122927305E20}" type="pres">
      <dgm:prSet presAssocID="{19C0D8D8-2FB2-42CD-9FF2-AB1BE1AA4741}" presName="text_3" presStyleLbl="node1" presStyleIdx="2" presStyleCnt="3" custScaleY="1434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BED464-F01C-4D7B-82CE-162B0E7094D9}" type="pres">
      <dgm:prSet presAssocID="{19C0D8D8-2FB2-42CD-9FF2-AB1BE1AA4741}" presName="accent_3" presStyleCnt="0"/>
      <dgm:spPr/>
    </dgm:pt>
    <dgm:pt modelId="{313237ED-2FEB-47B5-A73E-EF11F405C5DE}" type="pres">
      <dgm:prSet presAssocID="{19C0D8D8-2FB2-42CD-9FF2-AB1BE1AA4741}" presName="accentRepeatNode" presStyleLbl="solidFgAcc1" presStyleIdx="2" presStyleCnt="3"/>
      <dgm:spPr/>
    </dgm:pt>
  </dgm:ptLst>
  <dgm:cxnLst>
    <dgm:cxn modelId="{3F6DF6D9-C70E-48E1-B3D1-F20D12CF3F36}" type="presOf" srcId="{827C2F82-06AB-4A8A-8672-A0A7FE77A0F3}" destId="{8E7DB411-795D-4710-8A78-85FB91715FC1}" srcOrd="0" destOrd="0" presId="urn:microsoft.com/office/officeart/2008/layout/VerticalCurvedList"/>
    <dgm:cxn modelId="{6DB20993-4523-4D1A-B903-E2D8A3D36212}" srcId="{9269997B-129F-4FDE-8D73-30E2CC12D97E}" destId="{19C0D8D8-2FB2-42CD-9FF2-AB1BE1AA4741}" srcOrd="2" destOrd="0" parTransId="{52DF4F68-086D-4F75-AA6B-35BA6828E3CB}" sibTransId="{CED8B670-15A3-40BF-A998-DFAB00079347}"/>
    <dgm:cxn modelId="{4A578A91-AED6-498F-92CD-081A1763E113}" srcId="{9269997B-129F-4FDE-8D73-30E2CC12D97E}" destId="{792765DD-B2EC-44DF-A676-9C80DE5C6B21}" srcOrd="1" destOrd="0" parTransId="{C2ECC468-0858-428A-8D82-A8F5126EE149}" sibTransId="{E48BAC4F-8A6E-4A69-968E-E0BE9DC6C5E6}"/>
    <dgm:cxn modelId="{750402FD-E093-4532-BA0A-6E6A69D7E299}" srcId="{9269997B-129F-4FDE-8D73-30E2CC12D97E}" destId="{827C2F82-06AB-4A8A-8672-A0A7FE77A0F3}" srcOrd="0" destOrd="0" parTransId="{33E94BE3-6485-4252-B3DA-98D693A45927}" sibTransId="{A7A6D186-2D01-4CB7-BBAB-3FD0081D6957}"/>
    <dgm:cxn modelId="{726B895A-B81D-4C8A-9CF9-D0BD8A78AF6F}" type="presOf" srcId="{19C0D8D8-2FB2-42CD-9FF2-AB1BE1AA4741}" destId="{3BCE957C-EA7C-4EF2-91EA-122927305E20}" srcOrd="0" destOrd="0" presId="urn:microsoft.com/office/officeart/2008/layout/VerticalCurvedList"/>
    <dgm:cxn modelId="{FBFEF482-952E-4EF5-8889-67ACD42ABA2C}" type="presOf" srcId="{9269997B-129F-4FDE-8D73-30E2CC12D97E}" destId="{53B01053-D85A-4F45-BBC4-390D9C21875D}" srcOrd="0" destOrd="0" presId="urn:microsoft.com/office/officeart/2008/layout/VerticalCurvedList"/>
    <dgm:cxn modelId="{B5375D20-80D4-4DEE-9F2C-FF75BB7E6AEE}" type="presOf" srcId="{A7A6D186-2D01-4CB7-BBAB-3FD0081D6957}" destId="{E2C63ABA-DE02-48B3-9294-F815F919331B}" srcOrd="0" destOrd="0" presId="urn:microsoft.com/office/officeart/2008/layout/VerticalCurvedList"/>
    <dgm:cxn modelId="{F4C70A0D-BC00-430F-BE45-218658E167B3}" type="presOf" srcId="{792765DD-B2EC-44DF-A676-9C80DE5C6B21}" destId="{9A7F619E-EF4D-450D-9258-2A67AA7D60A9}" srcOrd="0" destOrd="0" presId="urn:microsoft.com/office/officeart/2008/layout/VerticalCurvedList"/>
    <dgm:cxn modelId="{DFB198F4-5562-46E7-BBF6-C3DC41656D8D}" type="presParOf" srcId="{53B01053-D85A-4F45-BBC4-390D9C21875D}" destId="{A4A2B4B0-B1E4-4809-9F4C-6C68EA841F91}" srcOrd="0" destOrd="0" presId="urn:microsoft.com/office/officeart/2008/layout/VerticalCurvedList"/>
    <dgm:cxn modelId="{9F16089E-9E86-4315-8165-E5E69032E215}" type="presParOf" srcId="{A4A2B4B0-B1E4-4809-9F4C-6C68EA841F91}" destId="{2F80B03B-3983-47EB-A66A-ACF3986AC2B9}" srcOrd="0" destOrd="0" presId="urn:microsoft.com/office/officeart/2008/layout/VerticalCurvedList"/>
    <dgm:cxn modelId="{10F82A2E-3A40-447E-88E2-1BE9AF09C68E}" type="presParOf" srcId="{2F80B03B-3983-47EB-A66A-ACF3986AC2B9}" destId="{483B8960-927E-4176-B3D4-37B551C931C0}" srcOrd="0" destOrd="0" presId="urn:microsoft.com/office/officeart/2008/layout/VerticalCurvedList"/>
    <dgm:cxn modelId="{8CB74B95-A0C1-46E2-8F18-06FA6196B51B}" type="presParOf" srcId="{2F80B03B-3983-47EB-A66A-ACF3986AC2B9}" destId="{E2C63ABA-DE02-48B3-9294-F815F919331B}" srcOrd="1" destOrd="0" presId="urn:microsoft.com/office/officeart/2008/layout/VerticalCurvedList"/>
    <dgm:cxn modelId="{DC4384EF-25DA-476C-8F08-A9F792992B08}" type="presParOf" srcId="{2F80B03B-3983-47EB-A66A-ACF3986AC2B9}" destId="{D6A4D946-F6CB-40EA-A3F7-4BF888F7202C}" srcOrd="2" destOrd="0" presId="urn:microsoft.com/office/officeart/2008/layout/VerticalCurvedList"/>
    <dgm:cxn modelId="{9073D70C-E6F0-483B-AE96-04BBEA0FFBEA}" type="presParOf" srcId="{2F80B03B-3983-47EB-A66A-ACF3986AC2B9}" destId="{B925E60B-41E2-45BE-91CB-8FBFD316CDF9}" srcOrd="3" destOrd="0" presId="urn:microsoft.com/office/officeart/2008/layout/VerticalCurvedList"/>
    <dgm:cxn modelId="{51895820-2B16-409E-B767-D82C0DA3051F}" type="presParOf" srcId="{A4A2B4B0-B1E4-4809-9F4C-6C68EA841F91}" destId="{8E7DB411-795D-4710-8A78-85FB91715FC1}" srcOrd="1" destOrd="0" presId="urn:microsoft.com/office/officeart/2008/layout/VerticalCurvedList"/>
    <dgm:cxn modelId="{70059708-AF45-4350-B87A-01C94CED639B}" type="presParOf" srcId="{A4A2B4B0-B1E4-4809-9F4C-6C68EA841F91}" destId="{551CCA83-A419-4994-9799-3C47CF164AD6}" srcOrd="2" destOrd="0" presId="urn:microsoft.com/office/officeart/2008/layout/VerticalCurvedList"/>
    <dgm:cxn modelId="{08C58AFD-F3B8-4CFA-BE3E-1154AAA2A341}" type="presParOf" srcId="{551CCA83-A419-4994-9799-3C47CF164AD6}" destId="{C3D9EC28-A42B-4B03-86BB-05970F747BD0}" srcOrd="0" destOrd="0" presId="urn:microsoft.com/office/officeart/2008/layout/VerticalCurvedList"/>
    <dgm:cxn modelId="{4E1FF518-6F30-4175-AC7A-B6FB2A2C3787}" type="presParOf" srcId="{A4A2B4B0-B1E4-4809-9F4C-6C68EA841F91}" destId="{9A7F619E-EF4D-450D-9258-2A67AA7D60A9}" srcOrd="3" destOrd="0" presId="urn:microsoft.com/office/officeart/2008/layout/VerticalCurvedList"/>
    <dgm:cxn modelId="{1D8DA277-4277-49DC-B8D3-455B87D7BEF8}" type="presParOf" srcId="{A4A2B4B0-B1E4-4809-9F4C-6C68EA841F91}" destId="{453D6799-A03B-4FD7-A792-8C66EDD5AE39}" srcOrd="4" destOrd="0" presId="urn:microsoft.com/office/officeart/2008/layout/VerticalCurvedList"/>
    <dgm:cxn modelId="{B2F96E6A-70F3-4A04-8FE0-1AB0DFB5E0A1}" type="presParOf" srcId="{453D6799-A03B-4FD7-A792-8C66EDD5AE39}" destId="{35A8FDEB-7615-4FBF-8BC0-8FE7AB570DEC}" srcOrd="0" destOrd="0" presId="urn:microsoft.com/office/officeart/2008/layout/VerticalCurvedList"/>
    <dgm:cxn modelId="{D868E1C5-6779-45CB-9FE5-0249090A43F3}" type="presParOf" srcId="{A4A2B4B0-B1E4-4809-9F4C-6C68EA841F91}" destId="{3BCE957C-EA7C-4EF2-91EA-122927305E20}" srcOrd="5" destOrd="0" presId="urn:microsoft.com/office/officeart/2008/layout/VerticalCurvedList"/>
    <dgm:cxn modelId="{0E64965E-5F11-4809-8E21-C868D5081AE8}" type="presParOf" srcId="{A4A2B4B0-B1E4-4809-9F4C-6C68EA841F91}" destId="{B5BED464-F01C-4D7B-82CE-162B0E7094D9}" srcOrd="6" destOrd="0" presId="urn:microsoft.com/office/officeart/2008/layout/VerticalCurvedList"/>
    <dgm:cxn modelId="{87F60C70-9712-447A-BDC2-3238605CA2CF}" type="presParOf" srcId="{B5BED464-F01C-4D7B-82CE-162B0E7094D9}" destId="{313237ED-2FEB-47B5-A73E-EF11F405C5D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0D22184-CE7A-4F45-8135-37E3CDDE85D7}" type="doc">
      <dgm:prSet loTypeId="urn:microsoft.com/office/officeart/2008/layout/VerticalAccentList" loCatId="list" qsTypeId="urn:microsoft.com/office/officeart/2005/8/quickstyle/3d2" qsCatId="3D" csTypeId="urn:microsoft.com/office/officeart/2005/8/colors/colorful1" csCatId="colorful" phldr="1"/>
      <dgm:spPr/>
    </dgm:pt>
    <dgm:pt modelId="{B4E6946A-8DE2-4C59-AA79-9C8BD2980E6D}">
      <dgm:prSet phldrT="[Текст]" custT="1"/>
      <dgm:spPr/>
      <dgm:t>
        <a:bodyPr/>
        <a:lstStyle/>
        <a:p>
          <a:r>
            <a:rPr lang="uk-UA" sz="2400" dirty="0" smtClean="0"/>
            <a:t>1. Створення програм мовою </a:t>
          </a:r>
          <a:r>
            <a:rPr lang="en-US" sz="2400" dirty="0" smtClean="0"/>
            <a:t>Visual Basic </a:t>
          </a:r>
          <a:r>
            <a:rPr lang="uk-UA" sz="2400" dirty="0" smtClean="0"/>
            <a:t>та </a:t>
          </a:r>
          <a:r>
            <a:rPr lang="en-US" sz="2400" dirty="0" smtClean="0"/>
            <a:t>C++</a:t>
          </a:r>
          <a:endParaRPr lang="ru-RU" sz="2400" dirty="0"/>
        </a:p>
      </dgm:t>
    </dgm:pt>
    <dgm:pt modelId="{0CA2D4A8-54E4-4346-B469-63D63F0BAC8B}" type="parTrans" cxnId="{A98C24A6-73C3-4FF1-AAFA-A32F15BE0EF0}">
      <dgm:prSet/>
      <dgm:spPr/>
      <dgm:t>
        <a:bodyPr/>
        <a:lstStyle/>
        <a:p>
          <a:endParaRPr lang="ru-RU" sz="2800"/>
        </a:p>
      </dgm:t>
    </dgm:pt>
    <dgm:pt modelId="{FE7763DB-8FF5-486F-ACAA-79E632F35AE0}" type="sibTrans" cxnId="{A98C24A6-73C3-4FF1-AAFA-A32F15BE0EF0}">
      <dgm:prSet/>
      <dgm:spPr/>
      <dgm:t>
        <a:bodyPr/>
        <a:lstStyle/>
        <a:p>
          <a:endParaRPr lang="ru-RU" sz="2800"/>
        </a:p>
      </dgm:t>
    </dgm:pt>
    <dgm:pt modelId="{833ED317-A7A3-457F-8D89-DFDEFD2B19F6}">
      <dgm:prSet phldrT="[Текст]" custT="1"/>
      <dgm:spPr/>
      <dgm:t>
        <a:bodyPr/>
        <a:lstStyle/>
        <a:p>
          <a:r>
            <a:rPr lang="uk-UA" sz="2400" dirty="0" smtClean="0"/>
            <a:t>2. Створення сайтів за допомогою конструктора</a:t>
          </a:r>
          <a:endParaRPr lang="ru-RU" sz="2400" dirty="0"/>
        </a:p>
      </dgm:t>
    </dgm:pt>
    <dgm:pt modelId="{30238587-802B-44F5-A608-48165A471513}" type="parTrans" cxnId="{4950BBC1-0F69-4239-BED8-E3D73B7A3664}">
      <dgm:prSet/>
      <dgm:spPr/>
      <dgm:t>
        <a:bodyPr/>
        <a:lstStyle/>
        <a:p>
          <a:endParaRPr lang="ru-RU" sz="2800"/>
        </a:p>
      </dgm:t>
    </dgm:pt>
    <dgm:pt modelId="{7C8BA623-CBA3-4428-BA56-A34DA61B596D}" type="sibTrans" cxnId="{4950BBC1-0F69-4239-BED8-E3D73B7A3664}">
      <dgm:prSet/>
      <dgm:spPr/>
      <dgm:t>
        <a:bodyPr/>
        <a:lstStyle/>
        <a:p>
          <a:endParaRPr lang="ru-RU" sz="2800"/>
        </a:p>
      </dgm:t>
    </dgm:pt>
    <dgm:pt modelId="{528AB07D-5780-4492-90D9-8603CAD3C9F1}">
      <dgm:prSet phldrT="[Текст]" custT="1"/>
      <dgm:spPr/>
      <dgm:t>
        <a:bodyPr/>
        <a:lstStyle/>
        <a:p>
          <a:r>
            <a:rPr lang="uk-UA" sz="2400" dirty="0" smtClean="0"/>
            <a:t>3. Створення веб-сайтів мовою </a:t>
          </a:r>
          <a:r>
            <a:rPr lang="en-US" sz="2400" dirty="0" smtClean="0"/>
            <a:t>HTML</a:t>
          </a:r>
          <a:endParaRPr lang="ru-RU" sz="2400" dirty="0"/>
        </a:p>
      </dgm:t>
    </dgm:pt>
    <dgm:pt modelId="{3FC7B36A-F672-426C-BF3F-8225760DC1D7}" type="parTrans" cxnId="{3B5F81D1-9C44-4FFF-A548-78D982ACDF28}">
      <dgm:prSet/>
      <dgm:spPr/>
      <dgm:t>
        <a:bodyPr/>
        <a:lstStyle/>
        <a:p>
          <a:endParaRPr lang="ru-RU" sz="2800"/>
        </a:p>
      </dgm:t>
    </dgm:pt>
    <dgm:pt modelId="{6803DCB5-0946-4514-A7A3-CE4C046935EA}" type="sibTrans" cxnId="{3B5F81D1-9C44-4FFF-A548-78D982ACDF28}">
      <dgm:prSet/>
      <dgm:spPr/>
      <dgm:t>
        <a:bodyPr/>
        <a:lstStyle/>
        <a:p>
          <a:endParaRPr lang="ru-RU" sz="2800"/>
        </a:p>
      </dgm:t>
    </dgm:pt>
    <dgm:pt modelId="{4AB532A9-7E39-439E-A4F0-B9DE5221995A}">
      <dgm:prSet phldrT="[Текст]" custT="1"/>
      <dgm:spPr/>
      <dgm:t>
        <a:bodyPr/>
        <a:lstStyle/>
        <a:p>
          <a:r>
            <a:rPr lang="uk-UA" sz="2400" dirty="0" smtClean="0"/>
            <a:t>4. </a:t>
          </a:r>
          <a:r>
            <a:rPr lang="en-US" sz="2400" dirty="0" smtClean="0"/>
            <a:t>C</a:t>
          </a:r>
          <a:r>
            <a:rPr lang="uk-UA" sz="2400" dirty="0" smtClean="0"/>
            <a:t>творення міні-ігор та сюжетів казок (мультфільмів) у </a:t>
          </a:r>
          <a:r>
            <a:rPr lang="en-US" sz="2400" dirty="0" smtClean="0"/>
            <a:t>Scratch</a:t>
          </a:r>
          <a:endParaRPr lang="ru-RU" sz="2400" dirty="0"/>
        </a:p>
      </dgm:t>
    </dgm:pt>
    <dgm:pt modelId="{9F83FCCF-CE50-488F-9776-25E3F4897CF7}" type="parTrans" cxnId="{1CD678C9-DED9-4289-8196-8F1848364C78}">
      <dgm:prSet/>
      <dgm:spPr/>
      <dgm:t>
        <a:bodyPr/>
        <a:lstStyle/>
        <a:p>
          <a:endParaRPr lang="ru-RU" sz="2800"/>
        </a:p>
      </dgm:t>
    </dgm:pt>
    <dgm:pt modelId="{E4F5ADE5-9BD4-4311-9158-D1E9DAC32086}" type="sibTrans" cxnId="{1CD678C9-DED9-4289-8196-8F1848364C78}">
      <dgm:prSet/>
      <dgm:spPr/>
      <dgm:t>
        <a:bodyPr/>
        <a:lstStyle/>
        <a:p>
          <a:endParaRPr lang="ru-RU" sz="2800"/>
        </a:p>
      </dgm:t>
    </dgm:pt>
    <dgm:pt modelId="{3E198FE0-87A9-46B0-8611-C69E2EFA6CBE}">
      <dgm:prSet phldrT="[Текст]" custT="1"/>
      <dgm:spPr/>
      <dgm:t>
        <a:bodyPr/>
        <a:lstStyle/>
        <a:p>
          <a:r>
            <a:rPr lang="uk-UA" sz="2400" dirty="0" smtClean="0"/>
            <a:t>5. Написання доповідей, створення презентацій та публікацій </a:t>
          </a:r>
          <a:endParaRPr lang="ru-RU" sz="2400" dirty="0"/>
        </a:p>
      </dgm:t>
    </dgm:pt>
    <dgm:pt modelId="{645B1BA9-F042-4928-B089-41823CE8A037}" type="parTrans" cxnId="{E141AA3D-B176-4A0F-841C-56B05C147F68}">
      <dgm:prSet/>
      <dgm:spPr/>
      <dgm:t>
        <a:bodyPr/>
        <a:lstStyle/>
        <a:p>
          <a:endParaRPr lang="ru-RU" sz="2800"/>
        </a:p>
      </dgm:t>
    </dgm:pt>
    <dgm:pt modelId="{A8C31656-F261-4B39-9840-A674C7F40551}" type="sibTrans" cxnId="{E141AA3D-B176-4A0F-841C-56B05C147F68}">
      <dgm:prSet/>
      <dgm:spPr/>
      <dgm:t>
        <a:bodyPr/>
        <a:lstStyle/>
        <a:p>
          <a:endParaRPr lang="ru-RU" sz="2800"/>
        </a:p>
      </dgm:t>
    </dgm:pt>
    <dgm:pt modelId="{2BACFA62-CB8C-401E-BA99-B906FD1F535A}" type="pres">
      <dgm:prSet presAssocID="{00D22184-CE7A-4F45-8135-37E3CDDE85D7}" presName="Name0" presStyleCnt="0">
        <dgm:presLayoutVars>
          <dgm:chMax/>
          <dgm:chPref/>
          <dgm:dir/>
        </dgm:presLayoutVars>
      </dgm:prSet>
      <dgm:spPr/>
    </dgm:pt>
    <dgm:pt modelId="{4A43FB1C-BF55-445A-B79D-F13CABD82E65}" type="pres">
      <dgm:prSet presAssocID="{B4E6946A-8DE2-4C59-AA79-9C8BD2980E6D}" presName="parenttextcomposite" presStyleCnt="0"/>
      <dgm:spPr/>
    </dgm:pt>
    <dgm:pt modelId="{9E144CAD-0B46-4B2A-BE75-BE55657DFA76}" type="pres">
      <dgm:prSet presAssocID="{B4E6946A-8DE2-4C59-AA79-9C8BD2980E6D}" presName="parenttext" presStyleLbl="revTx" presStyleIdx="0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155C3E-6A96-4C32-93F9-CE8250934725}" type="pres">
      <dgm:prSet presAssocID="{B4E6946A-8DE2-4C59-AA79-9C8BD2980E6D}" presName="parallelogramComposite" presStyleCnt="0"/>
      <dgm:spPr/>
    </dgm:pt>
    <dgm:pt modelId="{4DBC9A30-3A40-4B90-9FDA-F422094BE15E}" type="pres">
      <dgm:prSet presAssocID="{B4E6946A-8DE2-4C59-AA79-9C8BD2980E6D}" presName="parallelogram1" presStyleLbl="alignNode1" presStyleIdx="0" presStyleCnt="35"/>
      <dgm:spPr/>
    </dgm:pt>
    <dgm:pt modelId="{EFEA7058-7298-4CAF-A48E-D57B575F85CD}" type="pres">
      <dgm:prSet presAssocID="{B4E6946A-8DE2-4C59-AA79-9C8BD2980E6D}" presName="parallelogram2" presStyleLbl="alignNode1" presStyleIdx="1" presStyleCnt="35"/>
      <dgm:spPr/>
    </dgm:pt>
    <dgm:pt modelId="{CD252EBA-5B1E-4670-92E6-45A6ADFBC4AF}" type="pres">
      <dgm:prSet presAssocID="{B4E6946A-8DE2-4C59-AA79-9C8BD2980E6D}" presName="parallelogram3" presStyleLbl="alignNode1" presStyleIdx="2" presStyleCnt="35"/>
      <dgm:spPr/>
    </dgm:pt>
    <dgm:pt modelId="{3C3EB63C-F421-438B-A303-1B3A98C4C3A8}" type="pres">
      <dgm:prSet presAssocID="{B4E6946A-8DE2-4C59-AA79-9C8BD2980E6D}" presName="parallelogram4" presStyleLbl="alignNode1" presStyleIdx="3" presStyleCnt="35"/>
      <dgm:spPr/>
    </dgm:pt>
    <dgm:pt modelId="{CC5D42F6-03A9-492F-9495-8A44DA39B0CE}" type="pres">
      <dgm:prSet presAssocID="{B4E6946A-8DE2-4C59-AA79-9C8BD2980E6D}" presName="parallelogram5" presStyleLbl="alignNode1" presStyleIdx="4" presStyleCnt="35"/>
      <dgm:spPr/>
    </dgm:pt>
    <dgm:pt modelId="{2FA9C8CB-E153-4041-994F-EE443266F4C8}" type="pres">
      <dgm:prSet presAssocID="{B4E6946A-8DE2-4C59-AA79-9C8BD2980E6D}" presName="parallelogram6" presStyleLbl="alignNode1" presStyleIdx="5" presStyleCnt="35"/>
      <dgm:spPr/>
    </dgm:pt>
    <dgm:pt modelId="{7C94133D-91FF-4A14-8F3F-84A4392B810A}" type="pres">
      <dgm:prSet presAssocID="{B4E6946A-8DE2-4C59-AA79-9C8BD2980E6D}" presName="parallelogram7" presStyleLbl="alignNode1" presStyleIdx="6" presStyleCnt="35"/>
      <dgm:spPr/>
    </dgm:pt>
    <dgm:pt modelId="{CC0B8D37-9E7C-43DE-A2EB-0301D4053FFE}" type="pres">
      <dgm:prSet presAssocID="{FE7763DB-8FF5-486F-ACAA-79E632F35AE0}" presName="sibTrans" presStyleCnt="0"/>
      <dgm:spPr/>
    </dgm:pt>
    <dgm:pt modelId="{61E56FC6-93AB-44CC-BE66-0B527E1501D7}" type="pres">
      <dgm:prSet presAssocID="{833ED317-A7A3-457F-8D89-DFDEFD2B19F6}" presName="parenttextcomposite" presStyleCnt="0"/>
      <dgm:spPr/>
    </dgm:pt>
    <dgm:pt modelId="{722A82B1-DEE4-4107-A91A-9B55F8DB10F8}" type="pres">
      <dgm:prSet presAssocID="{833ED317-A7A3-457F-8D89-DFDEFD2B19F6}" presName="parenttext" presStyleLbl="revTx" presStyleIdx="1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700EA3-7497-4322-92B1-461D3C2E74BA}" type="pres">
      <dgm:prSet presAssocID="{833ED317-A7A3-457F-8D89-DFDEFD2B19F6}" presName="parallelogramComposite" presStyleCnt="0"/>
      <dgm:spPr/>
    </dgm:pt>
    <dgm:pt modelId="{E6251829-0EF0-4F7E-98C7-57E02954AAD5}" type="pres">
      <dgm:prSet presAssocID="{833ED317-A7A3-457F-8D89-DFDEFD2B19F6}" presName="parallelogram1" presStyleLbl="alignNode1" presStyleIdx="7" presStyleCnt="35"/>
      <dgm:spPr/>
    </dgm:pt>
    <dgm:pt modelId="{2BBB9640-F48D-47CA-8406-CD4EF97C5AED}" type="pres">
      <dgm:prSet presAssocID="{833ED317-A7A3-457F-8D89-DFDEFD2B19F6}" presName="parallelogram2" presStyleLbl="alignNode1" presStyleIdx="8" presStyleCnt="35"/>
      <dgm:spPr/>
    </dgm:pt>
    <dgm:pt modelId="{A256BB23-C43F-44A5-A03B-92EC7275ABE8}" type="pres">
      <dgm:prSet presAssocID="{833ED317-A7A3-457F-8D89-DFDEFD2B19F6}" presName="parallelogram3" presStyleLbl="alignNode1" presStyleIdx="9" presStyleCnt="35"/>
      <dgm:spPr/>
    </dgm:pt>
    <dgm:pt modelId="{448CC6B7-67B0-4B64-9BF5-557B6852FEAF}" type="pres">
      <dgm:prSet presAssocID="{833ED317-A7A3-457F-8D89-DFDEFD2B19F6}" presName="parallelogram4" presStyleLbl="alignNode1" presStyleIdx="10" presStyleCnt="35"/>
      <dgm:spPr/>
    </dgm:pt>
    <dgm:pt modelId="{A7C66B33-0182-4E9A-902C-E43498584A50}" type="pres">
      <dgm:prSet presAssocID="{833ED317-A7A3-457F-8D89-DFDEFD2B19F6}" presName="parallelogram5" presStyleLbl="alignNode1" presStyleIdx="11" presStyleCnt="35"/>
      <dgm:spPr/>
    </dgm:pt>
    <dgm:pt modelId="{A7FDDA19-FFB9-46E7-84AE-CCD18051276C}" type="pres">
      <dgm:prSet presAssocID="{833ED317-A7A3-457F-8D89-DFDEFD2B19F6}" presName="parallelogram6" presStyleLbl="alignNode1" presStyleIdx="12" presStyleCnt="35"/>
      <dgm:spPr/>
    </dgm:pt>
    <dgm:pt modelId="{A6BEA696-6B0F-4677-9E83-447106ECC55E}" type="pres">
      <dgm:prSet presAssocID="{833ED317-A7A3-457F-8D89-DFDEFD2B19F6}" presName="parallelogram7" presStyleLbl="alignNode1" presStyleIdx="13" presStyleCnt="35"/>
      <dgm:spPr/>
    </dgm:pt>
    <dgm:pt modelId="{44573771-CB6D-46CB-B622-7586802659BF}" type="pres">
      <dgm:prSet presAssocID="{7C8BA623-CBA3-4428-BA56-A34DA61B596D}" presName="sibTrans" presStyleCnt="0"/>
      <dgm:spPr/>
    </dgm:pt>
    <dgm:pt modelId="{767F98FF-D199-4C69-957C-F11FFB01D99C}" type="pres">
      <dgm:prSet presAssocID="{528AB07D-5780-4492-90D9-8603CAD3C9F1}" presName="parenttextcomposite" presStyleCnt="0"/>
      <dgm:spPr/>
    </dgm:pt>
    <dgm:pt modelId="{3B698D02-F7C7-4EAF-B5A2-411F7F12D342}" type="pres">
      <dgm:prSet presAssocID="{528AB07D-5780-4492-90D9-8603CAD3C9F1}" presName="parenttext" presStyleLbl="revTx" presStyleIdx="2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AF1D34-7AB0-4CEA-B71F-BF3532920F3A}" type="pres">
      <dgm:prSet presAssocID="{528AB07D-5780-4492-90D9-8603CAD3C9F1}" presName="parallelogramComposite" presStyleCnt="0"/>
      <dgm:spPr/>
    </dgm:pt>
    <dgm:pt modelId="{133A0218-4452-4410-BF1D-77E0D3575801}" type="pres">
      <dgm:prSet presAssocID="{528AB07D-5780-4492-90D9-8603CAD3C9F1}" presName="parallelogram1" presStyleLbl="alignNode1" presStyleIdx="14" presStyleCnt="35"/>
      <dgm:spPr/>
    </dgm:pt>
    <dgm:pt modelId="{252991E2-33BD-4B2B-9FBC-E41ADB4EB279}" type="pres">
      <dgm:prSet presAssocID="{528AB07D-5780-4492-90D9-8603CAD3C9F1}" presName="parallelogram2" presStyleLbl="alignNode1" presStyleIdx="15" presStyleCnt="35"/>
      <dgm:spPr/>
    </dgm:pt>
    <dgm:pt modelId="{5DE9112B-38E2-4107-B142-A16078B8A608}" type="pres">
      <dgm:prSet presAssocID="{528AB07D-5780-4492-90D9-8603CAD3C9F1}" presName="parallelogram3" presStyleLbl="alignNode1" presStyleIdx="16" presStyleCnt="35"/>
      <dgm:spPr/>
    </dgm:pt>
    <dgm:pt modelId="{14E307D7-0E4B-468E-B13B-B8760879A86A}" type="pres">
      <dgm:prSet presAssocID="{528AB07D-5780-4492-90D9-8603CAD3C9F1}" presName="parallelogram4" presStyleLbl="alignNode1" presStyleIdx="17" presStyleCnt="35"/>
      <dgm:spPr/>
    </dgm:pt>
    <dgm:pt modelId="{72C488E3-C7AC-490A-A679-B3CC3B820B94}" type="pres">
      <dgm:prSet presAssocID="{528AB07D-5780-4492-90D9-8603CAD3C9F1}" presName="parallelogram5" presStyleLbl="alignNode1" presStyleIdx="18" presStyleCnt="35"/>
      <dgm:spPr/>
    </dgm:pt>
    <dgm:pt modelId="{6EA11147-C024-4BF1-A098-70DD4A83E00F}" type="pres">
      <dgm:prSet presAssocID="{528AB07D-5780-4492-90D9-8603CAD3C9F1}" presName="parallelogram6" presStyleLbl="alignNode1" presStyleIdx="19" presStyleCnt="35"/>
      <dgm:spPr/>
    </dgm:pt>
    <dgm:pt modelId="{B5F7731F-0C0F-45A8-A9B7-16C911941E6B}" type="pres">
      <dgm:prSet presAssocID="{528AB07D-5780-4492-90D9-8603CAD3C9F1}" presName="parallelogram7" presStyleLbl="alignNode1" presStyleIdx="20" presStyleCnt="35"/>
      <dgm:spPr/>
    </dgm:pt>
    <dgm:pt modelId="{D2082846-C1E5-40E7-8211-B34B63B5C834}" type="pres">
      <dgm:prSet presAssocID="{6803DCB5-0946-4514-A7A3-CE4C046935EA}" presName="sibTrans" presStyleCnt="0"/>
      <dgm:spPr/>
    </dgm:pt>
    <dgm:pt modelId="{532FDA2B-F533-41ED-B416-C0D34D3935BA}" type="pres">
      <dgm:prSet presAssocID="{4AB532A9-7E39-439E-A4F0-B9DE5221995A}" presName="parenttextcomposite" presStyleCnt="0"/>
      <dgm:spPr/>
    </dgm:pt>
    <dgm:pt modelId="{A86BBF8B-3F39-4CC0-968B-2B765AFC3CAF}" type="pres">
      <dgm:prSet presAssocID="{4AB532A9-7E39-439E-A4F0-B9DE5221995A}" presName="parenttext" presStyleLbl="revTx" presStyleIdx="3" presStyleCnt="5" custScaleY="141271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C9D29F-0D61-4B03-8EB7-95209AC04ECA}" type="pres">
      <dgm:prSet presAssocID="{4AB532A9-7E39-439E-A4F0-B9DE5221995A}" presName="parallelogramComposite" presStyleCnt="0"/>
      <dgm:spPr/>
    </dgm:pt>
    <dgm:pt modelId="{30AEB217-C7CE-48C2-AE37-9BD065A1B8B2}" type="pres">
      <dgm:prSet presAssocID="{4AB532A9-7E39-439E-A4F0-B9DE5221995A}" presName="parallelogram1" presStyleLbl="alignNode1" presStyleIdx="21" presStyleCnt="35"/>
      <dgm:spPr/>
    </dgm:pt>
    <dgm:pt modelId="{D2796457-AE4A-4617-80C3-8C5636FC9AAF}" type="pres">
      <dgm:prSet presAssocID="{4AB532A9-7E39-439E-A4F0-B9DE5221995A}" presName="parallelogram2" presStyleLbl="alignNode1" presStyleIdx="22" presStyleCnt="35"/>
      <dgm:spPr/>
    </dgm:pt>
    <dgm:pt modelId="{9B223C40-16B5-4409-AF49-78EBFFF53540}" type="pres">
      <dgm:prSet presAssocID="{4AB532A9-7E39-439E-A4F0-B9DE5221995A}" presName="parallelogram3" presStyleLbl="alignNode1" presStyleIdx="23" presStyleCnt="35"/>
      <dgm:spPr/>
    </dgm:pt>
    <dgm:pt modelId="{AF9CFBE2-3E4A-4DEC-BD6B-6FFA663BB941}" type="pres">
      <dgm:prSet presAssocID="{4AB532A9-7E39-439E-A4F0-B9DE5221995A}" presName="parallelogram4" presStyleLbl="alignNode1" presStyleIdx="24" presStyleCnt="35"/>
      <dgm:spPr/>
    </dgm:pt>
    <dgm:pt modelId="{229D0C2B-FF18-4AE8-910F-CFEAACF4273C}" type="pres">
      <dgm:prSet presAssocID="{4AB532A9-7E39-439E-A4F0-B9DE5221995A}" presName="parallelogram5" presStyleLbl="alignNode1" presStyleIdx="25" presStyleCnt="35"/>
      <dgm:spPr/>
    </dgm:pt>
    <dgm:pt modelId="{B9CE348D-E6B6-4ECE-8861-5D9A3E2C851D}" type="pres">
      <dgm:prSet presAssocID="{4AB532A9-7E39-439E-A4F0-B9DE5221995A}" presName="parallelogram6" presStyleLbl="alignNode1" presStyleIdx="26" presStyleCnt="35"/>
      <dgm:spPr/>
    </dgm:pt>
    <dgm:pt modelId="{E2265E05-12F0-4C45-A6DB-6AD4F0BDAA1A}" type="pres">
      <dgm:prSet presAssocID="{4AB532A9-7E39-439E-A4F0-B9DE5221995A}" presName="parallelogram7" presStyleLbl="alignNode1" presStyleIdx="27" presStyleCnt="35"/>
      <dgm:spPr/>
    </dgm:pt>
    <dgm:pt modelId="{A5C4C076-AA90-4E67-86A4-7418514FF41D}" type="pres">
      <dgm:prSet presAssocID="{E4F5ADE5-9BD4-4311-9158-D1E9DAC32086}" presName="sibTrans" presStyleCnt="0"/>
      <dgm:spPr/>
    </dgm:pt>
    <dgm:pt modelId="{91CAE5C6-D4D4-4428-B07C-7DCC0EFAA9FF}" type="pres">
      <dgm:prSet presAssocID="{3E198FE0-87A9-46B0-8611-C69E2EFA6CBE}" presName="parenttextcomposite" presStyleCnt="0"/>
      <dgm:spPr/>
    </dgm:pt>
    <dgm:pt modelId="{7E49987D-4A6D-49C6-B924-60FA99F8B1E9}" type="pres">
      <dgm:prSet presAssocID="{3E198FE0-87A9-46B0-8611-C69E2EFA6CBE}" presName="parenttext" presStyleLbl="revTx" presStyleIdx="4" presStyleCnt="5" custScaleY="141758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554F86-7CEF-4011-A200-D33622ED8888}" type="pres">
      <dgm:prSet presAssocID="{3E198FE0-87A9-46B0-8611-C69E2EFA6CBE}" presName="parallelogramComposite" presStyleCnt="0"/>
      <dgm:spPr/>
    </dgm:pt>
    <dgm:pt modelId="{792D54C4-BA91-4E42-9BD4-0F53A8B43723}" type="pres">
      <dgm:prSet presAssocID="{3E198FE0-87A9-46B0-8611-C69E2EFA6CBE}" presName="parallelogram1" presStyleLbl="alignNode1" presStyleIdx="28" presStyleCnt="35"/>
      <dgm:spPr/>
    </dgm:pt>
    <dgm:pt modelId="{88ED7D79-755A-4924-9B96-6BDD91A98998}" type="pres">
      <dgm:prSet presAssocID="{3E198FE0-87A9-46B0-8611-C69E2EFA6CBE}" presName="parallelogram2" presStyleLbl="alignNode1" presStyleIdx="29" presStyleCnt="35"/>
      <dgm:spPr/>
    </dgm:pt>
    <dgm:pt modelId="{598EC53E-5B0B-4836-9ADA-A115A2EBA2F2}" type="pres">
      <dgm:prSet presAssocID="{3E198FE0-87A9-46B0-8611-C69E2EFA6CBE}" presName="parallelogram3" presStyleLbl="alignNode1" presStyleIdx="30" presStyleCnt="35"/>
      <dgm:spPr/>
    </dgm:pt>
    <dgm:pt modelId="{49ED251D-48E6-4E15-8B3F-AE0F03E5E0A4}" type="pres">
      <dgm:prSet presAssocID="{3E198FE0-87A9-46B0-8611-C69E2EFA6CBE}" presName="parallelogram4" presStyleLbl="alignNode1" presStyleIdx="31" presStyleCnt="35"/>
      <dgm:spPr/>
    </dgm:pt>
    <dgm:pt modelId="{21389FA9-45AA-447D-BDBE-369541DEABD2}" type="pres">
      <dgm:prSet presAssocID="{3E198FE0-87A9-46B0-8611-C69E2EFA6CBE}" presName="parallelogram5" presStyleLbl="alignNode1" presStyleIdx="32" presStyleCnt="35"/>
      <dgm:spPr/>
    </dgm:pt>
    <dgm:pt modelId="{BAC96294-9638-4890-965C-3FA155F04D66}" type="pres">
      <dgm:prSet presAssocID="{3E198FE0-87A9-46B0-8611-C69E2EFA6CBE}" presName="parallelogram6" presStyleLbl="alignNode1" presStyleIdx="33" presStyleCnt="35"/>
      <dgm:spPr/>
    </dgm:pt>
    <dgm:pt modelId="{31646C72-9A0F-4D4E-84B1-7A46DA857EC4}" type="pres">
      <dgm:prSet presAssocID="{3E198FE0-87A9-46B0-8611-C69E2EFA6CBE}" presName="parallelogram7" presStyleLbl="alignNode1" presStyleIdx="34" presStyleCnt="35"/>
      <dgm:spPr/>
    </dgm:pt>
  </dgm:ptLst>
  <dgm:cxnLst>
    <dgm:cxn modelId="{A98C24A6-73C3-4FF1-AAFA-A32F15BE0EF0}" srcId="{00D22184-CE7A-4F45-8135-37E3CDDE85D7}" destId="{B4E6946A-8DE2-4C59-AA79-9C8BD2980E6D}" srcOrd="0" destOrd="0" parTransId="{0CA2D4A8-54E4-4346-B469-63D63F0BAC8B}" sibTransId="{FE7763DB-8FF5-486F-ACAA-79E632F35AE0}"/>
    <dgm:cxn modelId="{E2D929B6-29D5-4754-B1DB-BC2A90F5EE5A}" type="presOf" srcId="{528AB07D-5780-4492-90D9-8603CAD3C9F1}" destId="{3B698D02-F7C7-4EAF-B5A2-411F7F12D342}" srcOrd="0" destOrd="0" presId="urn:microsoft.com/office/officeart/2008/layout/VerticalAccentList"/>
    <dgm:cxn modelId="{33625D4E-D4F4-4C2C-9A22-1EBF509B728F}" type="presOf" srcId="{00D22184-CE7A-4F45-8135-37E3CDDE85D7}" destId="{2BACFA62-CB8C-401E-BA99-B906FD1F535A}" srcOrd="0" destOrd="0" presId="urn:microsoft.com/office/officeart/2008/layout/VerticalAccentList"/>
    <dgm:cxn modelId="{3B5F81D1-9C44-4FFF-A548-78D982ACDF28}" srcId="{00D22184-CE7A-4F45-8135-37E3CDDE85D7}" destId="{528AB07D-5780-4492-90D9-8603CAD3C9F1}" srcOrd="2" destOrd="0" parTransId="{3FC7B36A-F672-426C-BF3F-8225760DC1D7}" sibTransId="{6803DCB5-0946-4514-A7A3-CE4C046935EA}"/>
    <dgm:cxn modelId="{E141AA3D-B176-4A0F-841C-56B05C147F68}" srcId="{00D22184-CE7A-4F45-8135-37E3CDDE85D7}" destId="{3E198FE0-87A9-46B0-8611-C69E2EFA6CBE}" srcOrd="4" destOrd="0" parTransId="{645B1BA9-F042-4928-B089-41823CE8A037}" sibTransId="{A8C31656-F261-4B39-9840-A674C7F40551}"/>
    <dgm:cxn modelId="{1CD678C9-DED9-4289-8196-8F1848364C78}" srcId="{00D22184-CE7A-4F45-8135-37E3CDDE85D7}" destId="{4AB532A9-7E39-439E-A4F0-B9DE5221995A}" srcOrd="3" destOrd="0" parTransId="{9F83FCCF-CE50-488F-9776-25E3F4897CF7}" sibTransId="{E4F5ADE5-9BD4-4311-9158-D1E9DAC32086}"/>
    <dgm:cxn modelId="{77BFCEF9-012D-4E9A-BBF3-FE3BA04D3000}" type="presOf" srcId="{4AB532A9-7E39-439E-A4F0-B9DE5221995A}" destId="{A86BBF8B-3F39-4CC0-968B-2B765AFC3CAF}" srcOrd="0" destOrd="0" presId="urn:microsoft.com/office/officeart/2008/layout/VerticalAccentList"/>
    <dgm:cxn modelId="{8914990A-ECA1-421D-81BE-8BC93F6618AE}" type="presOf" srcId="{833ED317-A7A3-457F-8D89-DFDEFD2B19F6}" destId="{722A82B1-DEE4-4107-A91A-9B55F8DB10F8}" srcOrd="0" destOrd="0" presId="urn:microsoft.com/office/officeart/2008/layout/VerticalAccentList"/>
    <dgm:cxn modelId="{2C65D2E1-549B-4D5E-B74F-879612DC6E66}" type="presOf" srcId="{B4E6946A-8DE2-4C59-AA79-9C8BD2980E6D}" destId="{9E144CAD-0B46-4B2A-BE75-BE55657DFA76}" srcOrd="0" destOrd="0" presId="urn:microsoft.com/office/officeart/2008/layout/VerticalAccentList"/>
    <dgm:cxn modelId="{AA69E64A-D6CB-423F-91B5-42CD29F15E66}" type="presOf" srcId="{3E198FE0-87A9-46B0-8611-C69E2EFA6CBE}" destId="{7E49987D-4A6D-49C6-B924-60FA99F8B1E9}" srcOrd="0" destOrd="0" presId="urn:microsoft.com/office/officeart/2008/layout/VerticalAccentList"/>
    <dgm:cxn modelId="{4950BBC1-0F69-4239-BED8-E3D73B7A3664}" srcId="{00D22184-CE7A-4F45-8135-37E3CDDE85D7}" destId="{833ED317-A7A3-457F-8D89-DFDEFD2B19F6}" srcOrd="1" destOrd="0" parTransId="{30238587-802B-44F5-A608-48165A471513}" sibTransId="{7C8BA623-CBA3-4428-BA56-A34DA61B596D}"/>
    <dgm:cxn modelId="{55AD2F1C-1604-4A0A-8561-BA45E2A97AB5}" type="presParOf" srcId="{2BACFA62-CB8C-401E-BA99-B906FD1F535A}" destId="{4A43FB1C-BF55-445A-B79D-F13CABD82E65}" srcOrd="0" destOrd="0" presId="urn:microsoft.com/office/officeart/2008/layout/VerticalAccentList"/>
    <dgm:cxn modelId="{FDE021FE-FE65-4BF5-903F-A7D3A1F67FB2}" type="presParOf" srcId="{4A43FB1C-BF55-445A-B79D-F13CABD82E65}" destId="{9E144CAD-0B46-4B2A-BE75-BE55657DFA76}" srcOrd="0" destOrd="0" presId="urn:microsoft.com/office/officeart/2008/layout/VerticalAccentList"/>
    <dgm:cxn modelId="{CA07F18B-ABF5-4645-A7DE-0AD18FABA615}" type="presParOf" srcId="{2BACFA62-CB8C-401E-BA99-B906FD1F535A}" destId="{0A155C3E-6A96-4C32-93F9-CE8250934725}" srcOrd="1" destOrd="0" presId="urn:microsoft.com/office/officeart/2008/layout/VerticalAccentList"/>
    <dgm:cxn modelId="{584D520B-3042-42F0-A72F-BE8D1781EA7E}" type="presParOf" srcId="{0A155C3E-6A96-4C32-93F9-CE8250934725}" destId="{4DBC9A30-3A40-4B90-9FDA-F422094BE15E}" srcOrd="0" destOrd="0" presId="urn:microsoft.com/office/officeart/2008/layout/VerticalAccentList"/>
    <dgm:cxn modelId="{F5CDB604-774D-4467-B78E-46D8DCBF2CDD}" type="presParOf" srcId="{0A155C3E-6A96-4C32-93F9-CE8250934725}" destId="{EFEA7058-7298-4CAF-A48E-D57B575F85CD}" srcOrd="1" destOrd="0" presId="urn:microsoft.com/office/officeart/2008/layout/VerticalAccentList"/>
    <dgm:cxn modelId="{FCE64857-BC7D-4147-9428-6657DCDA7B1D}" type="presParOf" srcId="{0A155C3E-6A96-4C32-93F9-CE8250934725}" destId="{CD252EBA-5B1E-4670-92E6-45A6ADFBC4AF}" srcOrd="2" destOrd="0" presId="urn:microsoft.com/office/officeart/2008/layout/VerticalAccentList"/>
    <dgm:cxn modelId="{6026AA7C-2858-40DD-925C-761A77AE8589}" type="presParOf" srcId="{0A155C3E-6A96-4C32-93F9-CE8250934725}" destId="{3C3EB63C-F421-438B-A303-1B3A98C4C3A8}" srcOrd="3" destOrd="0" presId="urn:microsoft.com/office/officeart/2008/layout/VerticalAccentList"/>
    <dgm:cxn modelId="{9D88B729-336A-49BE-B798-32801379FC80}" type="presParOf" srcId="{0A155C3E-6A96-4C32-93F9-CE8250934725}" destId="{CC5D42F6-03A9-492F-9495-8A44DA39B0CE}" srcOrd="4" destOrd="0" presId="urn:microsoft.com/office/officeart/2008/layout/VerticalAccentList"/>
    <dgm:cxn modelId="{631851BB-ACCE-46EA-BCAD-B5DDED89635B}" type="presParOf" srcId="{0A155C3E-6A96-4C32-93F9-CE8250934725}" destId="{2FA9C8CB-E153-4041-994F-EE443266F4C8}" srcOrd="5" destOrd="0" presId="urn:microsoft.com/office/officeart/2008/layout/VerticalAccentList"/>
    <dgm:cxn modelId="{A415D1CE-79F4-4F70-AEBD-7C99108B7232}" type="presParOf" srcId="{0A155C3E-6A96-4C32-93F9-CE8250934725}" destId="{7C94133D-91FF-4A14-8F3F-84A4392B810A}" srcOrd="6" destOrd="0" presId="urn:microsoft.com/office/officeart/2008/layout/VerticalAccentList"/>
    <dgm:cxn modelId="{CD4C971C-5E60-4046-A30C-A21EE12DEA12}" type="presParOf" srcId="{2BACFA62-CB8C-401E-BA99-B906FD1F535A}" destId="{CC0B8D37-9E7C-43DE-A2EB-0301D4053FFE}" srcOrd="2" destOrd="0" presId="urn:microsoft.com/office/officeart/2008/layout/VerticalAccentList"/>
    <dgm:cxn modelId="{061A33B1-C27F-4121-82E6-95B395626161}" type="presParOf" srcId="{2BACFA62-CB8C-401E-BA99-B906FD1F535A}" destId="{61E56FC6-93AB-44CC-BE66-0B527E1501D7}" srcOrd="3" destOrd="0" presId="urn:microsoft.com/office/officeart/2008/layout/VerticalAccentList"/>
    <dgm:cxn modelId="{B26239AB-A14A-45BB-8D20-453BB1CF42D7}" type="presParOf" srcId="{61E56FC6-93AB-44CC-BE66-0B527E1501D7}" destId="{722A82B1-DEE4-4107-A91A-9B55F8DB10F8}" srcOrd="0" destOrd="0" presId="urn:microsoft.com/office/officeart/2008/layout/VerticalAccentList"/>
    <dgm:cxn modelId="{3B0E349D-BAF6-4AF2-9D31-4CD333F8EC97}" type="presParOf" srcId="{2BACFA62-CB8C-401E-BA99-B906FD1F535A}" destId="{55700EA3-7497-4322-92B1-461D3C2E74BA}" srcOrd="4" destOrd="0" presId="urn:microsoft.com/office/officeart/2008/layout/VerticalAccentList"/>
    <dgm:cxn modelId="{30128C13-2939-4F23-8AB4-93B3241AC2FB}" type="presParOf" srcId="{55700EA3-7497-4322-92B1-461D3C2E74BA}" destId="{E6251829-0EF0-4F7E-98C7-57E02954AAD5}" srcOrd="0" destOrd="0" presId="urn:microsoft.com/office/officeart/2008/layout/VerticalAccentList"/>
    <dgm:cxn modelId="{DCF61186-BED5-46B3-A4F3-AF08A6192A09}" type="presParOf" srcId="{55700EA3-7497-4322-92B1-461D3C2E74BA}" destId="{2BBB9640-F48D-47CA-8406-CD4EF97C5AED}" srcOrd="1" destOrd="0" presId="urn:microsoft.com/office/officeart/2008/layout/VerticalAccentList"/>
    <dgm:cxn modelId="{4AAC3B68-C455-45C1-96CE-5BFEDFDA93C0}" type="presParOf" srcId="{55700EA3-7497-4322-92B1-461D3C2E74BA}" destId="{A256BB23-C43F-44A5-A03B-92EC7275ABE8}" srcOrd="2" destOrd="0" presId="urn:microsoft.com/office/officeart/2008/layout/VerticalAccentList"/>
    <dgm:cxn modelId="{9373A113-2126-442F-8535-1650FAC23BE1}" type="presParOf" srcId="{55700EA3-7497-4322-92B1-461D3C2E74BA}" destId="{448CC6B7-67B0-4B64-9BF5-557B6852FEAF}" srcOrd="3" destOrd="0" presId="urn:microsoft.com/office/officeart/2008/layout/VerticalAccentList"/>
    <dgm:cxn modelId="{9E531371-5235-4C2C-9BBE-0DE8788FD5FC}" type="presParOf" srcId="{55700EA3-7497-4322-92B1-461D3C2E74BA}" destId="{A7C66B33-0182-4E9A-902C-E43498584A50}" srcOrd="4" destOrd="0" presId="urn:microsoft.com/office/officeart/2008/layout/VerticalAccentList"/>
    <dgm:cxn modelId="{9882DACB-9831-49DC-A84C-9111F328F0B1}" type="presParOf" srcId="{55700EA3-7497-4322-92B1-461D3C2E74BA}" destId="{A7FDDA19-FFB9-46E7-84AE-CCD18051276C}" srcOrd="5" destOrd="0" presId="urn:microsoft.com/office/officeart/2008/layout/VerticalAccentList"/>
    <dgm:cxn modelId="{400DE98B-05BE-46F1-807E-EA884D3A400A}" type="presParOf" srcId="{55700EA3-7497-4322-92B1-461D3C2E74BA}" destId="{A6BEA696-6B0F-4677-9E83-447106ECC55E}" srcOrd="6" destOrd="0" presId="urn:microsoft.com/office/officeart/2008/layout/VerticalAccentList"/>
    <dgm:cxn modelId="{1C8E033D-FD04-40AA-8B90-503A1D8193D4}" type="presParOf" srcId="{2BACFA62-CB8C-401E-BA99-B906FD1F535A}" destId="{44573771-CB6D-46CB-B622-7586802659BF}" srcOrd="5" destOrd="0" presId="urn:microsoft.com/office/officeart/2008/layout/VerticalAccentList"/>
    <dgm:cxn modelId="{8A0E8D87-2060-40E3-83BC-385882F383A0}" type="presParOf" srcId="{2BACFA62-CB8C-401E-BA99-B906FD1F535A}" destId="{767F98FF-D199-4C69-957C-F11FFB01D99C}" srcOrd="6" destOrd="0" presId="urn:microsoft.com/office/officeart/2008/layout/VerticalAccentList"/>
    <dgm:cxn modelId="{F96272B7-23CA-4BF0-8AA3-1364284BDDF3}" type="presParOf" srcId="{767F98FF-D199-4C69-957C-F11FFB01D99C}" destId="{3B698D02-F7C7-4EAF-B5A2-411F7F12D342}" srcOrd="0" destOrd="0" presId="urn:microsoft.com/office/officeart/2008/layout/VerticalAccentList"/>
    <dgm:cxn modelId="{67B9850B-1D9C-4F9C-9F20-61FC6E7990C5}" type="presParOf" srcId="{2BACFA62-CB8C-401E-BA99-B906FD1F535A}" destId="{5BAF1D34-7AB0-4CEA-B71F-BF3532920F3A}" srcOrd="7" destOrd="0" presId="urn:microsoft.com/office/officeart/2008/layout/VerticalAccentList"/>
    <dgm:cxn modelId="{B9BD4A50-821E-40E9-B3EA-C195EBB1B3FA}" type="presParOf" srcId="{5BAF1D34-7AB0-4CEA-B71F-BF3532920F3A}" destId="{133A0218-4452-4410-BF1D-77E0D3575801}" srcOrd="0" destOrd="0" presId="urn:microsoft.com/office/officeart/2008/layout/VerticalAccentList"/>
    <dgm:cxn modelId="{A042D48F-D6B4-49D7-8BAB-CD1311A23210}" type="presParOf" srcId="{5BAF1D34-7AB0-4CEA-B71F-BF3532920F3A}" destId="{252991E2-33BD-4B2B-9FBC-E41ADB4EB279}" srcOrd="1" destOrd="0" presId="urn:microsoft.com/office/officeart/2008/layout/VerticalAccentList"/>
    <dgm:cxn modelId="{52ECFD78-1002-4519-90CF-64535EEAA9B3}" type="presParOf" srcId="{5BAF1D34-7AB0-4CEA-B71F-BF3532920F3A}" destId="{5DE9112B-38E2-4107-B142-A16078B8A608}" srcOrd="2" destOrd="0" presId="urn:microsoft.com/office/officeart/2008/layout/VerticalAccentList"/>
    <dgm:cxn modelId="{BFD5253A-B69E-4130-858C-DE1560D8CF63}" type="presParOf" srcId="{5BAF1D34-7AB0-4CEA-B71F-BF3532920F3A}" destId="{14E307D7-0E4B-468E-B13B-B8760879A86A}" srcOrd="3" destOrd="0" presId="urn:microsoft.com/office/officeart/2008/layout/VerticalAccentList"/>
    <dgm:cxn modelId="{90069D97-2FCF-4CF0-8CAB-5CB274B81227}" type="presParOf" srcId="{5BAF1D34-7AB0-4CEA-B71F-BF3532920F3A}" destId="{72C488E3-C7AC-490A-A679-B3CC3B820B94}" srcOrd="4" destOrd="0" presId="urn:microsoft.com/office/officeart/2008/layout/VerticalAccentList"/>
    <dgm:cxn modelId="{0F205BDA-D156-4202-87FB-78689B511B3F}" type="presParOf" srcId="{5BAF1D34-7AB0-4CEA-B71F-BF3532920F3A}" destId="{6EA11147-C024-4BF1-A098-70DD4A83E00F}" srcOrd="5" destOrd="0" presId="urn:microsoft.com/office/officeart/2008/layout/VerticalAccentList"/>
    <dgm:cxn modelId="{A9014AD3-58F9-4E5A-811E-168BE5C058B2}" type="presParOf" srcId="{5BAF1D34-7AB0-4CEA-B71F-BF3532920F3A}" destId="{B5F7731F-0C0F-45A8-A9B7-16C911941E6B}" srcOrd="6" destOrd="0" presId="urn:microsoft.com/office/officeart/2008/layout/VerticalAccentList"/>
    <dgm:cxn modelId="{0A98DF90-FB46-449E-9426-60D97EA0E3C1}" type="presParOf" srcId="{2BACFA62-CB8C-401E-BA99-B906FD1F535A}" destId="{D2082846-C1E5-40E7-8211-B34B63B5C834}" srcOrd="8" destOrd="0" presId="urn:microsoft.com/office/officeart/2008/layout/VerticalAccentList"/>
    <dgm:cxn modelId="{214CD116-6AE3-40CF-9A05-C415FEE6EFA1}" type="presParOf" srcId="{2BACFA62-CB8C-401E-BA99-B906FD1F535A}" destId="{532FDA2B-F533-41ED-B416-C0D34D3935BA}" srcOrd="9" destOrd="0" presId="urn:microsoft.com/office/officeart/2008/layout/VerticalAccentList"/>
    <dgm:cxn modelId="{435C8EFE-AB0B-4279-9CE0-4DF77DAB4DFF}" type="presParOf" srcId="{532FDA2B-F533-41ED-B416-C0D34D3935BA}" destId="{A86BBF8B-3F39-4CC0-968B-2B765AFC3CAF}" srcOrd="0" destOrd="0" presId="urn:microsoft.com/office/officeart/2008/layout/VerticalAccentList"/>
    <dgm:cxn modelId="{CC040C9C-692B-465C-BEF0-3594599C017C}" type="presParOf" srcId="{2BACFA62-CB8C-401E-BA99-B906FD1F535A}" destId="{DCC9D29F-0D61-4B03-8EB7-95209AC04ECA}" srcOrd="10" destOrd="0" presId="urn:microsoft.com/office/officeart/2008/layout/VerticalAccentList"/>
    <dgm:cxn modelId="{732F08AB-8F01-454C-BDD4-CB9B70A4D510}" type="presParOf" srcId="{DCC9D29F-0D61-4B03-8EB7-95209AC04ECA}" destId="{30AEB217-C7CE-48C2-AE37-9BD065A1B8B2}" srcOrd="0" destOrd="0" presId="urn:microsoft.com/office/officeart/2008/layout/VerticalAccentList"/>
    <dgm:cxn modelId="{F81DBB0A-9038-42B8-887B-B1C45B605815}" type="presParOf" srcId="{DCC9D29F-0D61-4B03-8EB7-95209AC04ECA}" destId="{D2796457-AE4A-4617-80C3-8C5636FC9AAF}" srcOrd="1" destOrd="0" presId="urn:microsoft.com/office/officeart/2008/layout/VerticalAccentList"/>
    <dgm:cxn modelId="{0051E066-56BA-4909-9EC1-017EC990CE0B}" type="presParOf" srcId="{DCC9D29F-0D61-4B03-8EB7-95209AC04ECA}" destId="{9B223C40-16B5-4409-AF49-78EBFFF53540}" srcOrd="2" destOrd="0" presId="urn:microsoft.com/office/officeart/2008/layout/VerticalAccentList"/>
    <dgm:cxn modelId="{D628D872-DF3A-4BE8-8AD9-CC97552623CD}" type="presParOf" srcId="{DCC9D29F-0D61-4B03-8EB7-95209AC04ECA}" destId="{AF9CFBE2-3E4A-4DEC-BD6B-6FFA663BB941}" srcOrd="3" destOrd="0" presId="urn:microsoft.com/office/officeart/2008/layout/VerticalAccentList"/>
    <dgm:cxn modelId="{8EA51DCE-78E0-4285-9467-CA65C35D1D94}" type="presParOf" srcId="{DCC9D29F-0D61-4B03-8EB7-95209AC04ECA}" destId="{229D0C2B-FF18-4AE8-910F-CFEAACF4273C}" srcOrd="4" destOrd="0" presId="urn:microsoft.com/office/officeart/2008/layout/VerticalAccentList"/>
    <dgm:cxn modelId="{089A980A-8C9F-4078-A760-A3D961E2B932}" type="presParOf" srcId="{DCC9D29F-0D61-4B03-8EB7-95209AC04ECA}" destId="{B9CE348D-E6B6-4ECE-8861-5D9A3E2C851D}" srcOrd="5" destOrd="0" presId="urn:microsoft.com/office/officeart/2008/layout/VerticalAccentList"/>
    <dgm:cxn modelId="{761AF344-413F-4A23-869A-6723BFE65869}" type="presParOf" srcId="{DCC9D29F-0D61-4B03-8EB7-95209AC04ECA}" destId="{E2265E05-12F0-4C45-A6DB-6AD4F0BDAA1A}" srcOrd="6" destOrd="0" presId="urn:microsoft.com/office/officeart/2008/layout/VerticalAccentList"/>
    <dgm:cxn modelId="{D04B71B4-A7A0-4071-82E5-908FE57F8D4E}" type="presParOf" srcId="{2BACFA62-CB8C-401E-BA99-B906FD1F535A}" destId="{A5C4C076-AA90-4E67-86A4-7418514FF41D}" srcOrd="11" destOrd="0" presId="urn:microsoft.com/office/officeart/2008/layout/VerticalAccentList"/>
    <dgm:cxn modelId="{552155C5-70FB-454C-B5CD-9C1A295FF14A}" type="presParOf" srcId="{2BACFA62-CB8C-401E-BA99-B906FD1F535A}" destId="{91CAE5C6-D4D4-4428-B07C-7DCC0EFAA9FF}" srcOrd="12" destOrd="0" presId="urn:microsoft.com/office/officeart/2008/layout/VerticalAccentList"/>
    <dgm:cxn modelId="{016C00B3-9C36-4672-A331-5D4C7A25878C}" type="presParOf" srcId="{91CAE5C6-D4D4-4428-B07C-7DCC0EFAA9FF}" destId="{7E49987D-4A6D-49C6-B924-60FA99F8B1E9}" srcOrd="0" destOrd="0" presId="urn:microsoft.com/office/officeart/2008/layout/VerticalAccentList"/>
    <dgm:cxn modelId="{6C796EC2-50BE-43BF-9706-0558DDBA9F8F}" type="presParOf" srcId="{2BACFA62-CB8C-401E-BA99-B906FD1F535A}" destId="{D3554F86-7CEF-4011-A200-D33622ED8888}" srcOrd="13" destOrd="0" presId="urn:microsoft.com/office/officeart/2008/layout/VerticalAccentList"/>
    <dgm:cxn modelId="{F5691265-D77C-4696-9099-A04555B14233}" type="presParOf" srcId="{D3554F86-7CEF-4011-A200-D33622ED8888}" destId="{792D54C4-BA91-4E42-9BD4-0F53A8B43723}" srcOrd="0" destOrd="0" presId="urn:microsoft.com/office/officeart/2008/layout/VerticalAccentList"/>
    <dgm:cxn modelId="{001CCE42-3EE0-4221-9416-AE80DACCB8F5}" type="presParOf" srcId="{D3554F86-7CEF-4011-A200-D33622ED8888}" destId="{88ED7D79-755A-4924-9B96-6BDD91A98998}" srcOrd="1" destOrd="0" presId="urn:microsoft.com/office/officeart/2008/layout/VerticalAccentList"/>
    <dgm:cxn modelId="{828388FB-998D-4935-B533-833B90D4CA16}" type="presParOf" srcId="{D3554F86-7CEF-4011-A200-D33622ED8888}" destId="{598EC53E-5B0B-4836-9ADA-A115A2EBA2F2}" srcOrd="2" destOrd="0" presId="urn:microsoft.com/office/officeart/2008/layout/VerticalAccentList"/>
    <dgm:cxn modelId="{01FC4F21-571A-4886-A7CD-3F246A6529A7}" type="presParOf" srcId="{D3554F86-7CEF-4011-A200-D33622ED8888}" destId="{49ED251D-48E6-4E15-8B3F-AE0F03E5E0A4}" srcOrd="3" destOrd="0" presId="urn:microsoft.com/office/officeart/2008/layout/VerticalAccentList"/>
    <dgm:cxn modelId="{1AE04F6B-4E6F-408A-A193-8C0BD5884870}" type="presParOf" srcId="{D3554F86-7CEF-4011-A200-D33622ED8888}" destId="{21389FA9-45AA-447D-BDBE-369541DEABD2}" srcOrd="4" destOrd="0" presId="urn:microsoft.com/office/officeart/2008/layout/VerticalAccentList"/>
    <dgm:cxn modelId="{F6A2FC98-4BE2-4044-8C99-54AEDB03BDED}" type="presParOf" srcId="{D3554F86-7CEF-4011-A200-D33622ED8888}" destId="{BAC96294-9638-4890-965C-3FA155F04D66}" srcOrd="5" destOrd="0" presId="urn:microsoft.com/office/officeart/2008/layout/VerticalAccentList"/>
    <dgm:cxn modelId="{72FF924F-4F92-43A2-89E5-3C67A652C80E}" type="presParOf" srcId="{D3554F86-7CEF-4011-A200-D33622ED8888}" destId="{31646C72-9A0F-4D4E-84B1-7A46DA857EC4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AD0AD1-0489-4DEF-B9F0-120421228CFE}">
      <dsp:nvSpPr>
        <dsp:cNvPr id="0" name=""/>
        <dsp:cNvSpPr/>
      </dsp:nvSpPr>
      <dsp:spPr>
        <a:xfrm>
          <a:off x="4583992" y="2226723"/>
          <a:ext cx="354206" cy="3457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7278"/>
              </a:lnTo>
              <a:lnTo>
                <a:pt x="354206" y="3457278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71AE6-5291-4CEF-99F5-19641EC2F49A}">
      <dsp:nvSpPr>
        <dsp:cNvPr id="0" name=""/>
        <dsp:cNvSpPr/>
      </dsp:nvSpPr>
      <dsp:spPr>
        <a:xfrm>
          <a:off x="4583992" y="2226723"/>
          <a:ext cx="354206" cy="21516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1604"/>
              </a:lnTo>
              <a:lnTo>
                <a:pt x="354206" y="2151604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1AF557-ECA5-4971-A05A-429A1B8EA5C8}">
      <dsp:nvSpPr>
        <dsp:cNvPr id="0" name=""/>
        <dsp:cNvSpPr/>
      </dsp:nvSpPr>
      <dsp:spPr>
        <a:xfrm>
          <a:off x="4583992" y="2226723"/>
          <a:ext cx="354206" cy="8459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5929"/>
              </a:lnTo>
              <a:lnTo>
                <a:pt x="354206" y="845929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E513B0-AEB8-435D-A6EA-D26BF7A0593A}">
      <dsp:nvSpPr>
        <dsp:cNvPr id="0" name=""/>
        <dsp:cNvSpPr/>
      </dsp:nvSpPr>
      <dsp:spPr>
        <a:xfrm>
          <a:off x="4013271" y="921048"/>
          <a:ext cx="1515271" cy="386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092"/>
              </a:lnTo>
              <a:lnTo>
                <a:pt x="1515271" y="193092"/>
              </a:lnTo>
              <a:lnTo>
                <a:pt x="1515271" y="386185"/>
              </a:lnTo>
            </a:path>
          </a:pathLst>
        </a:custGeom>
        <a:noFill/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C7EBC6-6B33-4C4C-8455-E98A81D8F215}">
      <dsp:nvSpPr>
        <dsp:cNvPr id="0" name=""/>
        <dsp:cNvSpPr/>
      </dsp:nvSpPr>
      <dsp:spPr>
        <a:xfrm>
          <a:off x="1553448" y="2226723"/>
          <a:ext cx="354206" cy="3457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7278"/>
              </a:lnTo>
              <a:lnTo>
                <a:pt x="354206" y="3457278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EE0E58-4CED-4A6D-9F60-03423667CCEF}">
      <dsp:nvSpPr>
        <dsp:cNvPr id="0" name=""/>
        <dsp:cNvSpPr/>
      </dsp:nvSpPr>
      <dsp:spPr>
        <a:xfrm>
          <a:off x="1553448" y="2226723"/>
          <a:ext cx="354206" cy="21516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1604"/>
              </a:lnTo>
              <a:lnTo>
                <a:pt x="354206" y="2151604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A2F1DC-87AB-4346-AEC6-170055F2B285}">
      <dsp:nvSpPr>
        <dsp:cNvPr id="0" name=""/>
        <dsp:cNvSpPr/>
      </dsp:nvSpPr>
      <dsp:spPr>
        <a:xfrm>
          <a:off x="1553448" y="2226723"/>
          <a:ext cx="354206" cy="8459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5929"/>
              </a:lnTo>
              <a:lnTo>
                <a:pt x="354206" y="845929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7EBDF2-10E9-4BF7-A63F-3AFA74FAA8BD}">
      <dsp:nvSpPr>
        <dsp:cNvPr id="0" name=""/>
        <dsp:cNvSpPr/>
      </dsp:nvSpPr>
      <dsp:spPr>
        <a:xfrm>
          <a:off x="2497999" y="921048"/>
          <a:ext cx="1515271" cy="386185"/>
        </a:xfrm>
        <a:custGeom>
          <a:avLst/>
          <a:gdLst/>
          <a:ahLst/>
          <a:cxnLst/>
          <a:rect l="0" t="0" r="0" b="0"/>
          <a:pathLst>
            <a:path>
              <a:moveTo>
                <a:pt x="1515271" y="0"/>
              </a:moveTo>
              <a:lnTo>
                <a:pt x="1515271" y="193092"/>
              </a:lnTo>
              <a:lnTo>
                <a:pt x="0" y="193092"/>
              </a:lnTo>
              <a:lnTo>
                <a:pt x="0" y="386185"/>
              </a:lnTo>
            </a:path>
          </a:pathLst>
        </a:custGeom>
        <a:noFill/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75095-C0A2-4CCA-88C2-DF56A611C201}">
      <dsp:nvSpPr>
        <dsp:cNvPr id="0" name=""/>
        <dsp:cNvSpPr/>
      </dsp:nvSpPr>
      <dsp:spPr>
        <a:xfrm>
          <a:off x="3093782" y="1559"/>
          <a:ext cx="1838977" cy="9194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tx1"/>
              </a:solidFill>
            </a:rPr>
            <a:t>Типи проекту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3093782" y="1559"/>
        <a:ext cx="1838977" cy="919488"/>
      </dsp:txXfrm>
    </dsp:sp>
    <dsp:sp modelId="{3A8D6827-E7A5-4014-9489-B7C1F5F27180}">
      <dsp:nvSpPr>
        <dsp:cNvPr id="0" name=""/>
        <dsp:cNvSpPr/>
      </dsp:nvSpPr>
      <dsp:spPr>
        <a:xfrm>
          <a:off x="1317311" y="1307234"/>
          <a:ext cx="2361376" cy="91948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/>
            <a:t>За тривалістю</a:t>
          </a:r>
          <a:endParaRPr lang="ru-RU" sz="2400" b="1" kern="1200" dirty="0"/>
        </a:p>
      </dsp:txBody>
      <dsp:txXfrm>
        <a:off x="1317311" y="1307234"/>
        <a:ext cx="2361376" cy="919488"/>
      </dsp:txXfrm>
    </dsp:sp>
    <dsp:sp modelId="{D21AB2F9-825A-4F3F-899B-6A7C5F59C798}">
      <dsp:nvSpPr>
        <dsp:cNvPr id="0" name=""/>
        <dsp:cNvSpPr/>
      </dsp:nvSpPr>
      <dsp:spPr>
        <a:xfrm>
          <a:off x="1907655" y="2612908"/>
          <a:ext cx="2644358" cy="91948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Короткостроковий</a:t>
          </a:r>
          <a:endParaRPr lang="ru-RU" sz="2000" kern="1200" dirty="0"/>
        </a:p>
      </dsp:txBody>
      <dsp:txXfrm>
        <a:off x="1907655" y="2612908"/>
        <a:ext cx="2644358" cy="919488"/>
      </dsp:txXfrm>
    </dsp:sp>
    <dsp:sp modelId="{15490D2A-C368-4B4B-B6F7-927016C71667}">
      <dsp:nvSpPr>
        <dsp:cNvPr id="0" name=""/>
        <dsp:cNvSpPr/>
      </dsp:nvSpPr>
      <dsp:spPr>
        <a:xfrm>
          <a:off x="1907655" y="3918582"/>
          <a:ext cx="2644358" cy="91948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Середньостроковий</a:t>
          </a:r>
          <a:endParaRPr lang="ru-RU" sz="2000" kern="1200" dirty="0"/>
        </a:p>
      </dsp:txBody>
      <dsp:txXfrm>
        <a:off x="1907655" y="3918582"/>
        <a:ext cx="2644358" cy="919488"/>
      </dsp:txXfrm>
    </dsp:sp>
    <dsp:sp modelId="{4058AE55-FF46-401B-A677-52C3F16C3932}">
      <dsp:nvSpPr>
        <dsp:cNvPr id="0" name=""/>
        <dsp:cNvSpPr/>
      </dsp:nvSpPr>
      <dsp:spPr>
        <a:xfrm>
          <a:off x="1907655" y="5224257"/>
          <a:ext cx="2644358" cy="91948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Довгостроковий</a:t>
          </a:r>
          <a:endParaRPr lang="ru-RU" sz="2000" kern="1200" dirty="0"/>
        </a:p>
      </dsp:txBody>
      <dsp:txXfrm>
        <a:off x="1907655" y="5224257"/>
        <a:ext cx="2644358" cy="919488"/>
      </dsp:txXfrm>
    </dsp:sp>
    <dsp:sp modelId="{8C531B6B-6D06-4627-A704-42694BA3A40B}">
      <dsp:nvSpPr>
        <dsp:cNvPr id="0" name=""/>
        <dsp:cNvSpPr/>
      </dsp:nvSpPr>
      <dsp:spPr>
        <a:xfrm>
          <a:off x="4347854" y="1307234"/>
          <a:ext cx="2361376" cy="91948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/>
            <a:t>За напрямком роботи</a:t>
          </a:r>
          <a:endParaRPr lang="ru-RU" sz="2400" b="1" kern="1200" dirty="0"/>
        </a:p>
      </dsp:txBody>
      <dsp:txXfrm>
        <a:off x="4347854" y="1307234"/>
        <a:ext cx="2361376" cy="919488"/>
      </dsp:txXfrm>
    </dsp:sp>
    <dsp:sp modelId="{FF0CA2FE-A30A-4A7C-947C-95E17BCF739A}">
      <dsp:nvSpPr>
        <dsp:cNvPr id="0" name=""/>
        <dsp:cNvSpPr/>
      </dsp:nvSpPr>
      <dsp:spPr>
        <a:xfrm>
          <a:off x="4938198" y="2612908"/>
          <a:ext cx="2148900" cy="91948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Творчий</a:t>
          </a:r>
          <a:endParaRPr lang="ru-RU" sz="2000" kern="1200" dirty="0"/>
        </a:p>
      </dsp:txBody>
      <dsp:txXfrm>
        <a:off x="4938198" y="2612908"/>
        <a:ext cx="2148900" cy="919488"/>
      </dsp:txXfrm>
    </dsp:sp>
    <dsp:sp modelId="{FF74E640-2FF8-4F73-B97A-DF2BAE4BADEF}">
      <dsp:nvSpPr>
        <dsp:cNvPr id="0" name=""/>
        <dsp:cNvSpPr/>
      </dsp:nvSpPr>
      <dsp:spPr>
        <a:xfrm>
          <a:off x="4938198" y="3918582"/>
          <a:ext cx="2148900" cy="91948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Дослідницький </a:t>
          </a:r>
          <a:endParaRPr lang="ru-RU" sz="2000" kern="1200" dirty="0"/>
        </a:p>
      </dsp:txBody>
      <dsp:txXfrm>
        <a:off x="4938198" y="3918582"/>
        <a:ext cx="2148900" cy="919488"/>
      </dsp:txXfrm>
    </dsp:sp>
    <dsp:sp modelId="{2E40FA83-4E08-448C-B2B3-60687C21F733}">
      <dsp:nvSpPr>
        <dsp:cNvPr id="0" name=""/>
        <dsp:cNvSpPr/>
      </dsp:nvSpPr>
      <dsp:spPr>
        <a:xfrm>
          <a:off x="4938198" y="5224257"/>
          <a:ext cx="2148900" cy="91948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Інформаційний</a:t>
          </a:r>
          <a:endParaRPr lang="ru-RU" sz="2000" kern="1200" dirty="0"/>
        </a:p>
      </dsp:txBody>
      <dsp:txXfrm>
        <a:off x="4938198" y="5224257"/>
        <a:ext cx="2148900" cy="9194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43B4-43D6-46EE-AD55-A53554D82B1D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E08A725C-E365-4C2E-9369-3410AD34D7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888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43B4-43D6-46EE-AD55-A53554D82B1D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08A725C-E365-4C2E-9369-3410AD34D7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408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43B4-43D6-46EE-AD55-A53554D82B1D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08A725C-E365-4C2E-9369-3410AD34D7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0659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43B4-43D6-46EE-AD55-A53554D82B1D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08A725C-E365-4C2E-9369-3410AD34D7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0801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43B4-43D6-46EE-AD55-A53554D82B1D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08A725C-E365-4C2E-9369-3410AD34D7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74158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43B4-43D6-46EE-AD55-A53554D82B1D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08A725C-E365-4C2E-9369-3410AD34D7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87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43B4-43D6-46EE-AD55-A53554D82B1D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725C-E365-4C2E-9369-3410AD34D7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17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43B4-43D6-46EE-AD55-A53554D82B1D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725C-E365-4C2E-9369-3410AD34D7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065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43B4-43D6-46EE-AD55-A53554D82B1D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725C-E365-4C2E-9369-3410AD34D7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87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43B4-43D6-46EE-AD55-A53554D82B1D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08A725C-E365-4C2E-9369-3410AD34D7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748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43B4-43D6-46EE-AD55-A53554D82B1D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08A725C-E365-4C2E-9369-3410AD34D7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17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43B4-43D6-46EE-AD55-A53554D82B1D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08A725C-E365-4C2E-9369-3410AD34D7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183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43B4-43D6-46EE-AD55-A53554D82B1D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725C-E365-4C2E-9369-3410AD34D7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9409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43B4-43D6-46EE-AD55-A53554D82B1D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725C-E365-4C2E-9369-3410AD34D7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57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43B4-43D6-46EE-AD55-A53554D82B1D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725C-E365-4C2E-9369-3410AD34D7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585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43B4-43D6-46EE-AD55-A53554D82B1D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08A725C-E365-4C2E-9369-3410AD34D7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906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343B4-43D6-46EE-AD55-A53554D82B1D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08A725C-E365-4C2E-9369-3410AD34D7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831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0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2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3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8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5556" y="471174"/>
            <a:ext cx="6600451" cy="2262781"/>
          </a:xfrm>
        </p:spPr>
        <p:txBody>
          <a:bodyPr>
            <a:noAutofit/>
          </a:bodyPr>
          <a:lstStyle/>
          <a:p>
            <a:pPr algn="ctr"/>
            <a:r>
              <a:rPr lang="uk-UA" sz="8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Навчальний проект</a:t>
            </a:r>
            <a:endParaRPr lang="uk-UA" sz="88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1026" name="Picture 2" descr="Картинки по запросу управление проектами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400" y="2733955"/>
            <a:ext cx="7058281" cy="4164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851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36546" y="2810436"/>
            <a:ext cx="6600451" cy="2262781"/>
          </a:xfrm>
        </p:spPr>
        <p:txBody>
          <a:bodyPr>
            <a:normAutofit fontScale="90000"/>
          </a:bodyPr>
          <a:lstStyle/>
          <a:p>
            <a:r>
              <a:rPr lang="ru-RU" u="sng" dirty="0" smtClean="0"/>
              <a:t>Тип проекту:</a:t>
            </a:r>
            <a:br>
              <a:rPr lang="ru-RU" u="sng" dirty="0" smtClean="0"/>
            </a:br>
            <a:r>
              <a:rPr lang="ru-RU" dirty="0" err="1" smtClean="0"/>
              <a:t>середньостроковий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(в межах </a:t>
            </a:r>
            <a:r>
              <a:rPr lang="ru-RU" dirty="0" err="1" smtClean="0"/>
              <a:t>однієї</a:t>
            </a:r>
            <a:r>
              <a:rPr lang="ru-RU" dirty="0" smtClean="0"/>
              <a:t> теми) </a:t>
            </a:r>
            <a:r>
              <a:rPr lang="ru-RU" dirty="0" err="1" smtClean="0"/>
              <a:t>дослідницький</a:t>
            </a:r>
            <a:r>
              <a:rPr lang="ru-RU" dirty="0" smtClean="0"/>
              <a:t> проект.</a:t>
            </a:r>
            <a:endParaRPr lang="ru-RU" dirty="0"/>
          </a:p>
        </p:txBody>
      </p:sp>
      <p:sp>
        <p:nvSpPr>
          <p:cNvPr id="5" name="Выноска-облако 4"/>
          <p:cNvSpPr/>
          <p:nvPr/>
        </p:nvSpPr>
        <p:spPr>
          <a:xfrm>
            <a:off x="0" y="138012"/>
            <a:ext cx="3630500" cy="1796088"/>
          </a:xfrm>
          <a:prstGeom prst="cloudCallou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1 етап: Підготовка.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86897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36258" y="0"/>
            <a:ext cx="2797610" cy="941293"/>
          </a:xfrm>
        </p:spPr>
        <p:txBody>
          <a:bodyPr>
            <a:normAutofit/>
          </a:bodyPr>
          <a:lstStyle/>
          <a:p>
            <a:r>
              <a:rPr lang="ru-RU" dirty="0" smtClean="0"/>
              <a:t>Мета: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88065" y="1368691"/>
            <a:ext cx="7493995" cy="4783479"/>
          </a:xfrm>
        </p:spPr>
        <p:txBody>
          <a:bodyPr>
            <a:noAutofit/>
          </a:bodyPr>
          <a:lstStyle/>
          <a:p>
            <a:r>
              <a:rPr lang="uk-UA" sz="2000" b="1" dirty="0" smtClean="0">
                <a:solidFill>
                  <a:schemeClr val="tx1"/>
                </a:solidFill>
              </a:rPr>
              <a:t>Начальна: </a:t>
            </a:r>
          </a:p>
          <a:p>
            <a:r>
              <a:rPr lang="uk-UA" sz="2000" dirty="0" smtClean="0">
                <a:solidFill>
                  <a:schemeClr val="tx1"/>
                </a:solidFill>
              </a:rPr>
              <a:t>Навчити застосовувати та узагальнити всі отриманні знання по захисту особистої інформації в Інтернеті, тим самим формувати інформаційну компетентність; розробити </a:t>
            </a:r>
            <a:r>
              <a:rPr lang="uk-UA" sz="2000" dirty="0" err="1" smtClean="0">
                <a:solidFill>
                  <a:schemeClr val="tx1"/>
                </a:solidFill>
              </a:rPr>
              <a:t>пам</a:t>
            </a:r>
            <a:r>
              <a:rPr lang="en-US" sz="2000" dirty="0" smtClean="0">
                <a:solidFill>
                  <a:schemeClr val="tx1"/>
                </a:solidFill>
              </a:rPr>
              <a:t>’</a:t>
            </a:r>
            <a:r>
              <a:rPr lang="uk-UA" sz="2000" dirty="0" smtClean="0">
                <a:solidFill>
                  <a:schemeClr val="tx1"/>
                </a:solidFill>
              </a:rPr>
              <a:t>ятку по захисту особистої інформації;</a:t>
            </a:r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dirty="0" err="1" smtClean="0">
                <a:solidFill>
                  <a:schemeClr val="tx1"/>
                </a:solidFill>
              </a:rPr>
              <a:t>навчити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чітко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err="1">
                <a:solidFill>
                  <a:schemeClr val="tx1"/>
                </a:solidFill>
              </a:rPr>
              <a:t>стисло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висловлювати</a:t>
            </a:r>
            <a:r>
              <a:rPr lang="ru-RU" sz="2000" dirty="0">
                <a:solidFill>
                  <a:schemeClr val="tx1"/>
                </a:solidFill>
              </a:rPr>
              <a:t> свою </a:t>
            </a:r>
            <a:r>
              <a:rPr lang="ru-RU" sz="2000" dirty="0" smtClean="0">
                <a:solidFill>
                  <a:schemeClr val="tx1"/>
                </a:solidFill>
              </a:rPr>
              <a:t>думку;</a:t>
            </a:r>
            <a:endParaRPr lang="uk-UA" sz="2000" dirty="0" smtClean="0">
              <a:solidFill>
                <a:schemeClr val="tx1"/>
              </a:solidFill>
            </a:endParaRPr>
          </a:p>
          <a:p>
            <a:r>
              <a:rPr lang="uk-UA" sz="2000" b="1" dirty="0" smtClean="0">
                <a:solidFill>
                  <a:schemeClr val="tx1"/>
                </a:solidFill>
              </a:rPr>
              <a:t>Розвиваюча:</a:t>
            </a:r>
          </a:p>
          <a:p>
            <a:r>
              <a:rPr lang="uk-UA" sz="2000" dirty="0" smtClean="0">
                <a:solidFill>
                  <a:schemeClr val="tx1"/>
                </a:solidFill>
              </a:rPr>
              <a:t>Розвивати творчі, дослідницькі та комунікативні здібності учнів;</a:t>
            </a:r>
          </a:p>
          <a:p>
            <a:r>
              <a:rPr lang="ru-RU" sz="2000" dirty="0" err="1">
                <a:solidFill>
                  <a:schemeClr val="tx1"/>
                </a:solidFill>
              </a:rPr>
              <a:t>Р</a:t>
            </a:r>
            <a:r>
              <a:rPr lang="ru-RU" sz="2000" dirty="0" err="1" smtClean="0">
                <a:solidFill>
                  <a:schemeClr val="tx1"/>
                </a:solidFill>
              </a:rPr>
              <a:t>озвивати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практичні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навички</a:t>
            </a:r>
            <a:r>
              <a:rPr lang="ru-RU" sz="2000" dirty="0">
                <a:solidFill>
                  <a:schemeClr val="tx1"/>
                </a:solidFill>
              </a:rPr>
              <a:t> при </a:t>
            </a:r>
            <a:r>
              <a:rPr lang="ru-RU" sz="2000" dirty="0" err="1">
                <a:solidFill>
                  <a:schemeClr val="tx1"/>
                </a:solidFill>
              </a:rPr>
              <a:t>роботі</a:t>
            </a:r>
            <a:r>
              <a:rPr lang="ru-RU" sz="2000" dirty="0">
                <a:solidFill>
                  <a:schemeClr val="tx1"/>
                </a:solidFill>
              </a:rPr>
              <a:t> з </a:t>
            </a:r>
            <a:r>
              <a:rPr lang="ru-RU" sz="2000" dirty="0" err="1">
                <a:solidFill>
                  <a:schemeClr val="tx1"/>
                </a:solidFill>
              </a:rPr>
              <a:t>технічними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засобами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цим</a:t>
            </a:r>
            <a:r>
              <a:rPr lang="ru-RU" sz="2000" dirty="0">
                <a:solidFill>
                  <a:schemeClr val="tx1"/>
                </a:solidFill>
              </a:rPr>
              <a:t> самим </a:t>
            </a:r>
            <a:r>
              <a:rPr lang="ru-RU" sz="2000" dirty="0" err="1">
                <a:solidFill>
                  <a:schemeClr val="tx1"/>
                </a:solidFill>
              </a:rPr>
              <a:t>поглибити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знання</a:t>
            </a:r>
            <a:r>
              <a:rPr lang="ru-RU" sz="2000" dirty="0">
                <a:solidFill>
                  <a:schemeClr val="tx1"/>
                </a:solidFill>
              </a:rPr>
              <a:t> з </a:t>
            </a:r>
            <a:r>
              <a:rPr lang="ru-RU" sz="2000" dirty="0" err="1" smtClean="0">
                <a:solidFill>
                  <a:schemeClr val="tx1"/>
                </a:solidFill>
              </a:rPr>
              <a:t>інформатики</a:t>
            </a:r>
            <a:r>
              <a:rPr lang="ru-RU" sz="2000" dirty="0" smtClean="0">
                <a:solidFill>
                  <a:schemeClr val="tx1"/>
                </a:solidFill>
              </a:rPr>
              <a:t>;</a:t>
            </a:r>
            <a:endParaRPr lang="uk-UA" sz="2000" dirty="0" smtClean="0">
              <a:solidFill>
                <a:schemeClr val="tx1"/>
              </a:solidFill>
            </a:endParaRPr>
          </a:p>
          <a:p>
            <a:r>
              <a:rPr lang="uk-UA" sz="2000" b="1" dirty="0" smtClean="0">
                <a:solidFill>
                  <a:schemeClr val="tx1"/>
                </a:solidFill>
              </a:rPr>
              <a:t>Виховна:</a:t>
            </a:r>
          </a:p>
          <a:p>
            <a:r>
              <a:rPr lang="uk-UA" sz="2000" dirty="0" smtClean="0">
                <a:solidFill>
                  <a:schemeClr val="tx1"/>
                </a:solidFill>
              </a:rPr>
              <a:t>Виховувати дбайливе відношення до комп'ютерної техніки, зацікавленість у вивченні інформатики.</a:t>
            </a:r>
          </a:p>
          <a:p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-6723" y="0"/>
            <a:ext cx="2164976" cy="1368691"/>
          </a:xfrm>
          <a:prstGeom prst="cloudCallou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1 етап: Підготовка.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15052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80121" y="720117"/>
            <a:ext cx="3281291" cy="941293"/>
          </a:xfrm>
        </p:spPr>
        <p:txBody>
          <a:bodyPr>
            <a:normAutofit/>
          </a:bodyPr>
          <a:lstStyle/>
          <a:p>
            <a:r>
              <a:rPr lang="ru-RU" dirty="0" err="1" smtClean="0"/>
              <a:t>Завдання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52449" y="2195544"/>
            <a:ext cx="7228480" cy="3586691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uk-UA" sz="2400" u="sng" dirty="0" smtClean="0">
                <a:solidFill>
                  <a:schemeClr val="tx1"/>
                </a:solidFill>
              </a:rPr>
              <a:t>Дослідники</a:t>
            </a:r>
            <a:r>
              <a:rPr lang="uk-UA" sz="2400" dirty="0" smtClean="0">
                <a:solidFill>
                  <a:schemeClr val="tx1"/>
                </a:solidFill>
              </a:rPr>
              <a:t> – провести соціологічне дослідження по заданій темі серед учнів, батьків, друзів, вчителів та зробити висновки.</a:t>
            </a:r>
          </a:p>
          <a:p>
            <a:pPr marL="457200" indent="-457200">
              <a:buAutoNum type="arabicPeriod"/>
            </a:pPr>
            <a:r>
              <a:rPr lang="uk-UA" sz="2400" u="sng" dirty="0" smtClean="0">
                <a:solidFill>
                  <a:schemeClr val="tx1"/>
                </a:solidFill>
              </a:rPr>
              <a:t>Практики </a:t>
            </a:r>
            <a:r>
              <a:rPr lang="uk-UA" sz="2400" dirty="0" smtClean="0">
                <a:solidFill>
                  <a:schemeClr val="tx1"/>
                </a:solidFill>
              </a:rPr>
              <a:t>– провести дослідження в Інтернеті, щодо розміщення особистої інформації в соціальних мережах та зробити висновки.</a:t>
            </a:r>
          </a:p>
          <a:p>
            <a:pPr marL="457200" indent="-457200">
              <a:buAutoNum type="arabicPeriod"/>
            </a:pPr>
            <a:r>
              <a:rPr lang="uk-UA" sz="2400" u="sng" dirty="0" smtClean="0">
                <a:solidFill>
                  <a:schemeClr val="tx1"/>
                </a:solidFill>
              </a:rPr>
              <a:t>Науковці</a:t>
            </a:r>
            <a:r>
              <a:rPr lang="uk-UA" sz="2400" dirty="0" smtClean="0">
                <a:solidFill>
                  <a:schemeClr val="tx1"/>
                </a:solidFill>
              </a:rPr>
              <a:t> – провести дослідження у науковій літературі та розробити </a:t>
            </a:r>
            <a:r>
              <a:rPr lang="uk-UA" sz="2400" dirty="0" err="1" smtClean="0">
                <a:solidFill>
                  <a:schemeClr val="tx1"/>
                </a:solidFill>
              </a:rPr>
              <a:t>пам</a:t>
            </a:r>
            <a:r>
              <a:rPr lang="en-US" sz="2400" dirty="0" smtClean="0">
                <a:solidFill>
                  <a:schemeClr val="tx1"/>
                </a:solidFill>
              </a:rPr>
              <a:t>’</a:t>
            </a:r>
            <a:r>
              <a:rPr lang="uk-UA" sz="2400" dirty="0" smtClean="0">
                <a:solidFill>
                  <a:schemeClr val="tx1"/>
                </a:solidFill>
              </a:rPr>
              <a:t>ятку.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0" y="0"/>
            <a:ext cx="3630500" cy="1796088"/>
          </a:xfrm>
          <a:prstGeom prst="cloudCallou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1 етап: Підготовка.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71749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6521" y="0"/>
            <a:ext cx="695121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Робота над проектом проходить </a:t>
            </a:r>
            <a:r>
              <a:rPr lang="ru-RU" sz="36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декілька</a:t>
            </a: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36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етапів</a:t>
            </a: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:</a:t>
            </a:r>
          </a:p>
        </p:txBody>
      </p:sp>
      <p:sp>
        <p:nvSpPr>
          <p:cNvPr id="3" name="Выноска-облако 2"/>
          <p:cNvSpPr/>
          <p:nvPr/>
        </p:nvSpPr>
        <p:spPr>
          <a:xfrm>
            <a:off x="107783" y="1200329"/>
            <a:ext cx="3590159" cy="1796088"/>
          </a:xfrm>
          <a:prstGeom prst="cloud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/>
              <a:t>2</a:t>
            </a:r>
            <a:r>
              <a:rPr lang="uk-UA" sz="2800" dirty="0" smtClean="0"/>
              <a:t> етап: Планування.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902862" y="2996417"/>
            <a:ext cx="70373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На цьому етапі необхідно відповісти на такі питання:</a:t>
            </a:r>
          </a:p>
          <a:p>
            <a:endParaRPr lang="uk-UA" sz="3600" b="1" dirty="0" smtClean="0"/>
          </a:p>
          <a:p>
            <a:r>
              <a:rPr lang="uk-UA" sz="3600" i="1" dirty="0"/>
              <a:t>Щ</a:t>
            </a:r>
            <a:r>
              <a:rPr lang="uk-UA" sz="3600" i="1" dirty="0" smtClean="0"/>
              <a:t>о вже відомо?</a:t>
            </a:r>
          </a:p>
          <a:p>
            <a:endParaRPr lang="uk-UA" sz="3600" i="1" dirty="0" smtClean="0"/>
          </a:p>
          <a:p>
            <a:r>
              <a:rPr lang="uk-UA" sz="3600" u="sng" dirty="0" smtClean="0"/>
              <a:t>Що необхідно зробити?.</a:t>
            </a:r>
            <a:endParaRPr lang="ru-RU" sz="3600" u="sng" dirty="0"/>
          </a:p>
        </p:txBody>
      </p:sp>
      <p:pic>
        <p:nvPicPr>
          <p:cNvPr id="12290" name="Picture 2" descr="Картинки по запросу управление проектам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376" y="667399"/>
            <a:ext cx="2635624" cy="23404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6669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191356384"/>
              </p:ext>
            </p:extLst>
          </p:nvPr>
        </p:nvGraphicFramePr>
        <p:xfrm>
          <a:off x="188464" y="1629161"/>
          <a:ext cx="8847960" cy="51494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Выноска-облако 3"/>
          <p:cNvSpPr/>
          <p:nvPr/>
        </p:nvSpPr>
        <p:spPr>
          <a:xfrm>
            <a:off x="0" y="0"/>
            <a:ext cx="3590159" cy="1796088"/>
          </a:xfrm>
          <a:prstGeom prst="cloud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/>
              <a:t>2</a:t>
            </a:r>
            <a:r>
              <a:rPr lang="uk-UA" sz="2800" dirty="0" smtClean="0"/>
              <a:t> етап: Планування.</a:t>
            </a:r>
            <a:endParaRPr lang="ru-RU" sz="2800" dirty="0"/>
          </a:p>
        </p:txBody>
      </p:sp>
      <p:pic>
        <p:nvPicPr>
          <p:cNvPr id="14338" name="Picture 2" descr="Картинки по запросу планирование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590" y="-215153"/>
            <a:ext cx="4339298" cy="2447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4947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22507" y="1181064"/>
            <a:ext cx="5440020" cy="94129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План </a:t>
            </a:r>
            <a:r>
              <a:rPr lang="ru-RU" dirty="0" err="1" smtClean="0"/>
              <a:t>реалізації</a:t>
            </a:r>
            <a:r>
              <a:rPr lang="ru-RU" dirty="0" smtClean="0"/>
              <a:t> проекту: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00368" y="2235886"/>
            <a:ext cx="6600451" cy="4783479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uk-UA" sz="2400" dirty="0" smtClean="0">
                <a:solidFill>
                  <a:schemeClr val="tx1"/>
                </a:solidFill>
              </a:rPr>
              <a:t>На </a:t>
            </a:r>
            <a:r>
              <a:rPr lang="uk-UA" sz="2400" u="sng" dirty="0" smtClean="0">
                <a:solidFill>
                  <a:schemeClr val="tx1"/>
                </a:solidFill>
              </a:rPr>
              <a:t>1 </a:t>
            </a:r>
            <a:r>
              <a:rPr lang="uk-UA" sz="2400" u="sng" dirty="0" err="1" smtClean="0">
                <a:solidFill>
                  <a:schemeClr val="tx1"/>
                </a:solidFill>
              </a:rPr>
              <a:t>уроці</a:t>
            </a:r>
            <a:r>
              <a:rPr lang="uk-UA" sz="2400" u="sng" dirty="0" smtClean="0">
                <a:solidFill>
                  <a:schemeClr val="tx1"/>
                </a:solidFill>
              </a:rPr>
              <a:t> </a:t>
            </a:r>
            <a:r>
              <a:rPr lang="uk-UA" sz="2400" dirty="0" smtClean="0">
                <a:solidFill>
                  <a:schemeClr val="tx1"/>
                </a:solidFill>
              </a:rPr>
              <a:t>розділити клас на підгрупи та ознайомити із темою, метою, завданням та критеріями оцінювання проекту.</a:t>
            </a:r>
          </a:p>
          <a:p>
            <a:pPr marL="457200" indent="-457200">
              <a:buAutoNum type="arabicPeriod"/>
            </a:pPr>
            <a:r>
              <a:rPr lang="uk-UA" sz="2400" u="sng" dirty="0" smtClean="0">
                <a:solidFill>
                  <a:schemeClr val="tx1"/>
                </a:solidFill>
              </a:rPr>
              <a:t>Протягом теми </a:t>
            </a:r>
            <a:r>
              <a:rPr lang="uk-UA" sz="2400" dirty="0" smtClean="0">
                <a:solidFill>
                  <a:schemeClr val="tx1"/>
                </a:solidFill>
              </a:rPr>
              <a:t>надати можливість дітям виконувати проект. </a:t>
            </a:r>
            <a:r>
              <a:rPr lang="uk-UA" sz="2400" i="1" dirty="0" smtClean="0">
                <a:solidFill>
                  <a:schemeClr val="tx1"/>
                </a:solidFill>
              </a:rPr>
              <a:t>Роль учителя: індивідуальна допомога, консультації та відповіді на запитання учнів.</a:t>
            </a:r>
          </a:p>
          <a:p>
            <a:pPr marL="457200" indent="-457200">
              <a:buAutoNum type="arabicPeriod"/>
            </a:pPr>
            <a:r>
              <a:rPr lang="uk-UA" sz="2400" dirty="0" smtClean="0">
                <a:solidFill>
                  <a:schemeClr val="tx1"/>
                </a:solidFill>
              </a:rPr>
              <a:t>На </a:t>
            </a:r>
            <a:r>
              <a:rPr lang="uk-UA" sz="2400" u="sng" dirty="0" smtClean="0">
                <a:solidFill>
                  <a:schemeClr val="tx1"/>
                </a:solidFill>
              </a:rPr>
              <a:t>6 </a:t>
            </a:r>
            <a:r>
              <a:rPr lang="uk-UA" sz="2400" u="sng" dirty="0" err="1" smtClean="0">
                <a:solidFill>
                  <a:schemeClr val="tx1"/>
                </a:solidFill>
              </a:rPr>
              <a:t>уроці</a:t>
            </a:r>
            <a:r>
              <a:rPr lang="uk-UA" sz="2400" u="sng" dirty="0" smtClean="0">
                <a:solidFill>
                  <a:schemeClr val="tx1"/>
                </a:solidFill>
              </a:rPr>
              <a:t> </a:t>
            </a:r>
            <a:r>
              <a:rPr lang="uk-UA" sz="2400" dirty="0" smtClean="0">
                <a:solidFill>
                  <a:schemeClr val="tx1"/>
                </a:solidFill>
              </a:rPr>
              <a:t>учні презентують та захищають свої проекти перед усім класом.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Выноска-облако 3"/>
          <p:cNvSpPr/>
          <p:nvPr/>
        </p:nvSpPr>
        <p:spPr>
          <a:xfrm>
            <a:off x="188464" y="104266"/>
            <a:ext cx="3334043" cy="1547445"/>
          </a:xfrm>
          <a:prstGeom prst="cloud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3 етап: Дослідження та виконання проекту.</a:t>
            </a:r>
            <a:endParaRPr lang="ru-RU" b="1" dirty="0"/>
          </a:p>
        </p:txBody>
      </p:sp>
      <p:pic>
        <p:nvPicPr>
          <p:cNvPr id="15362" name="Picture 2" descr="Картинки по запросу планирование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54941"/>
            <a:ext cx="161544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7366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ыноска-облако 2"/>
          <p:cNvSpPr/>
          <p:nvPr/>
        </p:nvSpPr>
        <p:spPr>
          <a:xfrm>
            <a:off x="188464" y="104266"/>
            <a:ext cx="4558348" cy="1616958"/>
          </a:xfrm>
          <a:prstGeom prst="cloudCallou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4 етап: Результати та висновки, оформлення проекту.</a:t>
            </a:r>
            <a:endParaRPr lang="ru-RU" sz="2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667435" y="4549676"/>
            <a:ext cx="74765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dirty="0" smtClean="0"/>
              <a:t>Оформлений проект необхідно захистити та представити перед учнями класу (продумати власну відповідь, продемонструвати результати проекту, підготуватись до відповідей на запитання)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80050" y="1339120"/>
            <a:ext cx="49084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b="1" dirty="0"/>
              <a:t>Результатом виконаного проекту має бути матеріальним: </a:t>
            </a:r>
            <a:r>
              <a:rPr lang="uk-UA" sz="2400" dirty="0" smtClean="0"/>
              <a:t>презентація власного дослідження, </a:t>
            </a:r>
            <a:r>
              <a:rPr lang="uk-UA" sz="2400" dirty="0" err="1" smtClean="0"/>
              <a:t>пам</a:t>
            </a:r>
            <a:r>
              <a:rPr lang="en-US" sz="2400" dirty="0" smtClean="0"/>
              <a:t>’</a:t>
            </a:r>
            <a:r>
              <a:rPr lang="uk-UA" sz="2400" dirty="0" smtClean="0"/>
              <a:t>ятка для учнів та батьків.</a:t>
            </a:r>
            <a:endParaRPr lang="uk-UA" sz="2400" dirty="0"/>
          </a:p>
        </p:txBody>
      </p:sp>
      <p:sp>
        <p:nvSpPr>
          <p:cNvPr id="6" name="Выноска-облако 5"/>
          <p:cNvSpPr/>
          <p:nvPr/>
        </p:nvSpPr>
        <p:spPr>
          <a:xfrm>
            <a:off x="0" y="2956078"/>
            <a:ext cx="4356642" cy="1547445"/>
          </a:xfrm>
          <a:prstGeom prst="cloudCallo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/>
              <a:t>5</a:t>
            </a:r>
            <a:r>
              <a:rPr lang="uk-UA" sz="2000" b="1" dirty="0" smtClean="0"/>
              <a:t> етап: Представлення результату.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7316997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21391" y="1069302"/>
            <a:ext cx="6600451" cy="941293"/>
          </a:xfrm>
        </p:spPr>
        <p:txBody>
          <a:bodyPr>
            <a:normAutofit/>
          </a:bodyPr>
          <a:lstStyle/>
          <a:p>
            <a:r>
              <a:rPr lang="ru-RU" dirty="0" err="1" smtClean="0"/>
              <a:t>Критерії</a:t>
            </a:r>
            <a:r>
              <a:rPr lang="ru-RU" dirty="0" smtClean="0"/>
              <a:t> </a:t>
            </a:r>
            <a:r>
              <a:rPr lang="ru-RU" dirty="0" err="1" smtClean="0"/>
              <a:t>оцінювання</a:t>
            </a:r>
            <a:r>
              <a:rPr lang="ru-RU" dirty="0" smtClean="0"/>
              <a:t>: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793925"/>
              </p:ext>
            </p:extLst>
          </p:nvPr>
        </p:nvGraphicFramePr>
        <p:xfrm>
          <a:off x="1411719" y="2010595"/>
          <a:ext cx="6754629" cy="4711181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306631"/>
                <a:gridCol w="2447998"/>
              </a:tblGrid>
              <a:tr h="564407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Критерій оцінювання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Кількість балів</a:t>
                      </a:r>
                      <a:endParaRPr lang="ru-RU" sz="2400" b="1" dirty="0"/>
                    </a:p>
                  </a:txBody>
                  <a:tcPr/>
                </a:tc>
              </a:tr>
              <a:tr h="1740007">
                <a:tc>
                  <a:txBody>
                    <a:bodyPr/>
                    <a:lstStyle/>
                    <a:p>
                      <a:r>
                        <a:rPr lang="uk-UA" sz="2400" kern="1200" baseline="0" dirty="0" smtClean="0"/>
                        <a:t>Обсяг та </a:t>
                      </a:r>
                      <a:r>
                        <a:rPr lang="uk-UA" sz="2400" kern="1200" baseline="0" dirty="0" err="1" smtClean="0"/>
                        <a:t>цілісніть</a:t>
                      </a:r>
                      <a:r>
                        <a:rPr lang="uk-UA" sz="2400" kern="1200" baseline="0" dirty="0" smtClean="0"/>
                        <a:t> </a:t>
                      </a:r>
                      <a:r>
                        <a:rPr lang="uk-UA" sz="2400" kern="1200" baseline="0" dirty="0" err="1" smtClean="0"/>
                        <a:t>проведенного</a:t>
                      </a:r>
                      <a:r>
                        <a:rPr lang="uk-UA" sz="2400" kern="1200" baseline="0" dirty="0" smtClean="0"/>
                        <a:t> дослідження та зроблених висновків</a:t>
                      </a:r>
                      <a:endParaRPr lang="ru-RU" sz="2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kern="1200" baseline="0" dirty="0" smtClean="0"/>
                        <a:t>5</a:t>
                      </a:r>
                      <a:endParaRPr lang="ru-RU" sz="2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21180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Обсяг та цілісність</a:t>
                      </a:r>
                      <a:r>
                        <a:rPr lang="uk-UA" sz="2400" baseline="0" dirty="0" smtClean="0"/>
                        <a:t> презентації проекту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5</a:t>
                      </a:r>
                      <a:endParaRPr lang="ru-RU" sz="2400" b="1" dirty="0"/>
                    </a:p>
                  </a:txBody>
                  <a:tcPr/>
                </a:tc>
              </a:tr>
              <a:tr h="921180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Відповіді на запитання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2</a:t>
                      </a:r>
                      <a:endParaRPr lang="ru-RU" sz="2400" b="1" dirty="0"/>
                    </a:p>
                  </a:txBody>
                  <a:tcPr/>
                </a:tc>
              </a:tr>
              <a:tr h="564407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Загалом: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12</a:t>
                      </a:r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Выноска-облако 4"/>
          <p:cNvSpPr/>
          <p:nvPr/>
        </p:nvSpPr>
        <p:spPr>
          <a:xfrm>
            <a:off x="33035" y="0"/>
            <a:ext cx="2985042" cy="1378584"/>
          </a:xfrm>
          <a:prstGeom prst="cloudCallout">
            <a:avLst/>
          </a:prstGeom>
          <a:noFill/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/>
              <a:t>6</a:t>
            </a:r>
            <a:r>
              <a:rPr lang="uk-UA" sz="2000" b="1" dirty="0" smtClean="0"/>
              <a:t> етап: Оцінювання.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9732715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47165" y="0"/>
            <a:ext cx="7695702" cy="941293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/>
              <a:t>Передбачувані</a:t>
            </a:r>
            <a:r>
              <a:rPr lang="ru-RU" dirty="0" smtClean="0"/>
              <a:t> </a:t>
            </a:r>
            <a:r>
              <a:rPr lang="ru-RU" dirty="0" err="1" smtClean="0"/>
              <a:t>результати</a:t>
            </a:r>
            <a:r>
              <a:rPr lang="ru-RU" dirty="0" smtClean="0"/>
              <a:t>: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942393813"/>
              </p:ext>
            </p:extLst>
          </p:nvPr>
        </p:nvGraphicFramePr>
        <p:xfrm>
          <a:off x="1093693" y="1173568"/>
          <a:ext cx="7579660" cy="5245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6386" name="Picture 2" descr="Картинки по запросу планирование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259" y="836426"/>
            <a:ext cx="1008529" cy="948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82690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6636" y="438839"/>
            <a:ext cx="6589199" cy="1280890"/>
          </a:xfrm>
        </p:spPr>
        <p:txBody>
          <a:bodyPr>
            <a:normAutofit/>
          </a:bodyPr>
          <a:lstStyle/>
          <a:p>
            <a:pPr algn="ctr"/>
            <a:r>
              <a:rPr lang="uk-UA" sz="4800" dirty="0" smtClean="0"/>
              <a:t>Мої навчальні проекти:</a:t>
            </a:r>
            <a:endParaRPr lang="ru-RU" sz="48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870956592"/>
              </p:ext>
            </p:extLst>
          </p:nvPr>
        </p:nvGraphicFramePr>
        <p:xfrm>
          <a:off x="896469" y="1277470"/>
          <a:ext cx="8108577" cy="5298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7410" name="Picture 2" descr="Картинки по запросу учебные проекты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114" y="4648199"/>
            <a:ext cx="1428750" cy="220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177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6977" y="274487"/>
            <a:ext cx="7185352" cy="4324407"/>
          </a:xfrm>
        </p:spPr>
        <p:txBody>
          <a:bodyPr>
            <a:noAutofit/>
          </a:bodyPr>
          <a:lstStyle/>
          <a:p>
            <a:pPr indent="631825"/>
            <a:r>
              <a:rPr lang="ru-RU" sz="3200" b="1" u="sng" dirty="0" err="1">
                <a:solidFill>
                  <a:srgbClr val="FF0000"/>
                </a:solidFill>
              </a:rPr>
              <a:t>Проектна</a:t>
            </a:r>
            <a:r>
              <a:rPr lang="ru-RU" sz="3200" b="1" u="sng" dirty="0">
                <a:solidFill>
                  <a:srgbClr val="FF0000"/>
                </a:solidFill>
              </a:rPr>
              <a:t> </a:t>
            </a:r>
            <a:r>
              <a:rPr lang="ru-RU" sz="3200" b="1" u="sng" dirty="0" err="1">
                <a:solidFill>
                  <a:srgbClr val="FF0000"/>
                </a:solidFill>
              </a:rPr>
              <a:t>діяльність</a:t>
            </a:r>
            <a:r>
              <a:rPr lang="ru-RU" sz="3200" b="1" u="sng" dirty="0">
                <a:solidFill>
                  <a:srgbClr val="FF0000"/>
                </a:solidFill>
              </a:rPr>
              <a:t> </a:t>
            </a:r>
            <a:r>
              <a:rPr lang="ru-RU" sz="3200" dirty="0"/>
              <a:t>– </a:t>
            </a:r>
            <a:r>
              <a:rPr lang="ru-RU" sz="3200" dirty="0" err="1"/>
              <a:t>педагогічна</a:t>
            </a:r>
            <a:r>
              <a:rPr lang="ru-RU" sz="3200" dirty="0"/>
              <a:t> </a:t>
            </a:r>
            <a:r>
              <a:rPr lang="ru-RU" sz="3200" dirty="0" err="1"/>
              <a:t>технологія</a:t>
            </a:r>
            <a:r>
              <a:rPr lang="ru-RU" sz="3200" dirty="0"/>
              <a:t>, яка </a:t>
            </a:r>
            <a:r>
              <a:rPr lang="ru-RU" sz="3200" dirty="0" err="1"/>
              <a:t>орієнтована</a:t>
            </a:r>
            <a:r>
              <a:rPr lang="ru-RU" sz="3200" dirty="0"/>
              <a:t> на </a:t>
            </a:r>
            <a:r>
              <a:rPr lang="ru-RU" sz="3200" dirty="0" err="1"/>
              <a:t>застосування</a:t>
            </a:r>
            <a:r>
              <a:rPr lang="ru-RU" sz="3200" dirty="0"/>
              <a:t> </a:t>
            </a:r>
            <a:r>
              <a:rPr lang="ru-RU" sz="3200" dirty="0" err="1"/>
              <a:t>знань</a:t>
            </a:r>
            <a:r>
              <a:rPr lang="ru-RU" sz="3200" dirty="0"/>
              <a:t> та </a:t>
            </a:r>
            <a:r>
              <a:rPr lang="ru-RU" sz="3200" dirty="0" err="1"/>
              <a:t>отримання</a:t>
            </a:r>
            <a:r>
              <a:rPr lang="ru-RU" sz="3200" dirty="0"/>
              <a:t> </a:t>
            </a:r>
            <a:r>
              <a:rPr lang="ru-RU" sz="3200" dirty="0" err="1"/>
              <a:t>нових</a:t>
            </a:r>
            <a:r>
              <a:rPr lang="ru-RU" sz="3200" dirty="0"/>
              <a:t> </a:t>
            </a:r>
            <a:r>
              <a:rPr lang="ru-RU" sz="3200" dirty="0" err="1"/>
              <a:t>знань</a:t>
            </a:r>
            <a:r>
              <a:rPr lang="ru-RU" sz="3200" dirty="0"/>
              <a:t> та </a:t>
            </a:r>
            <a:r>
              <a:rPr lang="ru-RU" sz="3200" dirty="0" err="1"/>
              <a:t>навичок</a:t>
            </a:r>
            <a:r>
              <a:rPr lang="ru-RU" sz="3200" dirty="0"/>
              <a:t> шляхом </a:t>
            </a:r>
            <a:r>
              <a:rPr lang="ru-RU" sz="3200" dirty="0" err="1" smtClean="0"/>
              <a:t>самоосвіти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r>
              <a:rPr lang="ru-RU" sz="3200" dirty="0" smtClean="0"/>
              <a:t>Методу </a:t>
            </a:r>
            <a:r>
              <a:rPr lang="ru-RU" sz="3200" dirty="0" err="1"/>
              <a:t>проектів</a:t>
            </a:r>
            <a:r>
              <a:rPr lang="ru-RU" sz="3200" dirty="0"/>
              <a:t> </a:t>
            </a:r>
            <a:r>
              <a:rPr lang="ru-RU" sz="3200" dirty="0" err="1"/>
              <a:t>належить</a:t>
            </a:r>
            <a:r>
              <a:rPr lang="ru-RU" sz="3200" dirty="0"/>
              <a:t> </a:t>
            </a:r>
            <a:r>
              <a:rPr lang="ru-RU" sz="3200" dirty="0" err="1"/>
              <a:t>провідне</a:t>
            </a:r>
            <a:r>
              <a:rPr lang="ru-RU" sz="3200" dirty="0"/>
              <a:t> </a:t>
            </a:r>
            <a:r>
              <a:rPr lang="ru-RU" sz="3200" dirty="0" err="1"/>
              <a:t>місце</a:t>
            </a:r>
            <a:r>
              <a:rPr lang="ru-RU" sz="3200" dirty="0"/>
              <a:t> </a:t>
            </a:r>
            <a:r>
              <a:rPr lang="ru-RU" sz="3200" dirty="0" err="1"/>
              <a:t>серед</a:t>
            </a:r>
            <a:r>
              <a:rPr lang="ru-RU" sz="3200" dirty="0"/>
              <a:t> </a:t>
            </a:r>
            <a:r>
              <a:rPr lang="ru-RU" sz="3200" dirty="0" err="1"/>
              <a:t>інноваційних</a:t>
            </a:r>
            <a:r>
              <a:rPr lang="ru-RU" sz="3200" dirty="0"/>
              <a:t> </a:t>
            </a:r>
            <a:r>
              <a:rPr lang="ru-RU" sz="3200" dirty="0" err="1"/>
              <a:t>технологій</a:t>
            </a:r>
            <a:r>
              <a:rPr lang="ru-RU" sz="3200" dirty="0"/>
              <a:t> О</a:t>
            </a:r>
            <a:r>
              <a:rPr lang="ru-RU" sz="3200" dirty="0" smtClean="0"/>
              <a:t>сновоположник </a:t>
            </a:r>
            <a:r>
              <a:rPr lang="ru-RU" sz="3200" dirty="0"/>
              <a:t>– </a:t>
            </a:r>
            <a:r>
              <a:rPr lang="ru-RU" sz="3200" dirty="0" err="1"/>
              <a:t>американський</a:t>
            </a:r>
            <a:r>
              <a:rPr lang="ru-RU" sz="3200" dirty="0"/>
              <a:t> </a:t>
            </a:r>
            <a:r>
              <a:rPr lang="ru-RU" sz="3200" dirty="0" err="1"/>
              <a:t>філософ</a:t>
            </a:r>
            <a:r>
              <a:rPr lang="ru-RU" sz="3200" dirty="0"/>
              <a:t>-прагматик, педагог Дж. </a:t>
            </a:r>
            <a:r>
              <a:rPr lang="ru-RU" sz="3200" dirty="0" err="1" smtClean="0"/>
              <a:t>Дьюи</a:t>
            </a:r>
            <a:r>
              <a:rPr lang="ru-RU" sz="3200" dirty="0" smtClean="0"/>
              <a:t>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pic>
        <p:nvPicPr>
          <p:cNvPr id="2050" name="Picture 2" descr="Картинки по запросу дью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7694" y="3884145"/>
            <a:ext cx="1921623" cy="276233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3413474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27846" y="1673022"/>
            <a:ext cx="7732058" cy="4915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sz="2400" dirty="0"/>
              <a:t>Побудувати навчальний процес із урахуванням особистісних особливостей кожного учня;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sz="2400" dirty="0"/>
              <a:t>Створювати умови для самостійного навчання;</a:t>
            </a:r>
            <a:endParaRPr lang="ru-RU" sz="2400" dirty="0"/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sz="2400" dirty="0"/>
              <a:t>Диференціювати та індивідуалізувати навчальний процес;</a:t>
            </a:r>
            <a:endParaRPr lang="ru-RU" sz="2400" dirty="0"/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sz="2400" dirty="0"/>
              <a:t>Активізувати творчу діяльність учнів та розкрити їх творчий потенціал;</a:t>
            </a:r>
            <a:endParaRPr lang="ru-RU" sz="2400" dirty="0"/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uk-UA" sz="2400" dirty="0"/>
              <a:t>Підвищити зацікавленість у вивченні інформатики;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uk-UA" sz="2400" dirty="0"/>
              <a:t>Підготувати дітей до написання та захисту кваліфікаційних та науково-дослідницьких робіт.</a:t>
            </a:r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264024" y="0"/>
            <a:ext cx="7732058" cy="1673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48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Використання методу проектів мені як учителю дозволяє:</a:t>
            </a:r>
            <a:endParaRPr lang="ru-RU" sz="4800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8434" name="Picture 2" descr="Картинки по запросу проект клипарт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3459" y="5123330"/>
            <a:ext cx="1734670" cy="1734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69667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5556" y="471174"/>
            <a:ext cx="6600451" cy="2262781"/>
          </a:xfrm>
        </p:spPr>
        <p:txBody>
          <a:bodyPr>
            <a:noAutofit/>
          </a:bodyPr>
          <a:lstStyle/>
          <a:p>
            <a:pPr algn="ctr"/>
            <a:r>
              <a:rPr lang="uk-UA" sz="8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Навчальний проект</a:t>
            </a:r>
            <a:endParaRPr lang="uk-UA" sz="88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1026" name="Picture 2" descr="Картинки по запросу управление проектами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400" y="2733955"/>
            <a:ext cx="7058281" cy="4164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6707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7319" y="314828"/>
            <a:ext cx="6589199" cy="1280890"/>
          </a:xfrm>
        </p:spPr>
        <p:txBody>
          <a:bodyPr>
            <a:noAutofit/>
          </a:bodyPr>
          <a:lstStyle/>
          <a:p>
            <a:r>
              <a:rPr lang="uk-UA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Актуальність метода проектів</a:t>
            </a:r>
            <a:r>
              <a:rPr lang="uk-UA" sz="4400" dirty="0"/>
              <a:t>, на мій погляд, складається перш за все у тому, що така робота створює такі ситуації, коли учні стають дослідниками. </a:t>
            </a:r>
            <a:endParaRPr lang="ru-RU" sz="4400" dirty="0"/>
          </a:p>
        </p:txBody>
      </p:sp>
      <p:pic>
        <p:nvPicPr>
          <p:cNvPr id="3074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517" y="4078941"/>
            <a:ext cx="4066802" cy="295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0830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6637" y="301380"/>
            <a:ext cx="7440845" cy="1280890"/>
          </a:xfrm>
        </p:spPr>
        <p:txBody>
          <a:bodyPr>
            <a:noAutofit/>
          </a:bodyPr>
          <a:lstStyle/>
          <a:p>
            <a:r>
              <a:rPr lang="uk-UA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 проектного навчання</a:t>
            </a:r>
            <a:r>
              <a:rPr lang="uk-UA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/>
              <a:t>складається у розвитку творчого потенціалу учнів, у тому, щоб створити умови, завдяки яким діти самостійно отримують знання із різноманітних джерел, використовують їх </a:t>
            </a:r>
            <a:r>
              <a:rPr lang="uk-UA" dirty="0" smtClean="0"/>
              <a:t>практично, розвивають </a:t>
            </a:r>
            <a:r>
              <a:rPr lang="uk-UA" dirty="0"/>
              <a:t>свої комунікативні та дослідницькі вміння та навички.</a:t>
            </a:r>
            <a:endParaRPr lang="ru-RU" dirty="0"/>
          </a:p>
        </p:txBody>
      </p:sp>
      <p:pic>
        <p:nvPicPr>
          <p:cNvPr id="4098" name="Picture 2" descr="Картинки по запросу управление проектами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503" y="3886200"/>
            <a:ext cx="396240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9061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213661146"/>
              </p:ext>
            </p:extLst>
          </p:nvPr>
        </p:nvGraphicFramePr>
        <p:xfrm>
          <a:off x="112058" y="336175"/>
          <a:ext cx="9031941" cy="5607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21976" y="5903258"/>
            <a:ext cx="82027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chemeClr val="accent3"/>
                </a:solidFill>
              </a:rPr>
              <a:t>Проект – це результат скоординованих спільних дій учнів, дослідження невідомого.</a:t>
            </a:r>
            <a:endParaRPr lang="ru-RU" sz="2800" b="1" dirty="0">
              <a:solidFill>
                <a:schemeClr val="accent3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021976" y="-100591"/>
            <a:ext cx="7710862" cy="873532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4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Етапи роботи над проектом</a:t>
            </a:r>
            <a:endParaRPr lang="uk-UA" sz="48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9004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6521" y="0"/>
            <a:ext cx="695121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Робота над проектом проходить </a:t>
            </a:r>
            <a:r>
              <a:rPr lang="ru-RU" sz="36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декілька</a:t>
            </a: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36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етапів</a:t>
            </a: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:</a:t>
            </a:r>
          </a:p>
        </p:txBody>
      </p:sp>
      <p:sp>
        <p:nvSpPr>
          <p:cNvPr id="3" name="Выноска-облако 2"/>
          <p:cNvSpPr/>
          <p:nvPr/>
        </p:nvSpPr>
        <p:spPr>
          <a:xfrm>
            <a:off x="309488" y="1200330"/>
            <a:ext cx="3630500" cy="1796088"/>
          </a:xfrm>
          <a:prstGeom prst="cloudCallou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1 етап: Підготовка.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547847" y="2996418"/>
            <a:ext cx="55787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На цьому етапі визначається мета та задачі проекту.</a:t>
            </a:r>
            <a:endParaRPr lang="ru-RU" sz="3600" dirty="0"/>
          </a:p>
        </p:txBody>
      </p:sp>
      <p:pic>
        <p:nvPicPr>
          <p:cNvPr id="5122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104092" y="3639540"/>
            <a:ext cx="4039908" cy="3218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9134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89957" y="2646795"/>
            <a:ext cx="6600451" cy="3071881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>Проблема: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err="1" smtClean="0"/>
              <a:t>Забезпечення</a:t>
            </a:r>
            <a:r>
              <a:rPr lang="ru-RU" b="1" dirty="0" smtClean="0"/>
              <a:t> </a:t>
            </a:r>
            <a:r>
              <a:rPr lang="ru-RU" b="1" dirty="0" err="1" smtClean="0"/>
              <a:t>інформац</a:t>
            </a:r>
            <a:r>
              <a:rPr lang="uk-UA" b="1" dirty="0" err="1" smtClean="0"/>
              <a:t>ійної</a:t>
            </a:r>
            <a:r>
              <a:rPr lang="uk-UA" b="1" dirty="0" smtClean="0"/>
              <a:t> безпеки особистої інформації в Інтернеті.</a:t>
            </a:r>
            <a:endParaRPr lang="ru-RU" b="1" dirty="0"/>
          </a:p>
        </p:txBody>
      </p:sp>
      <p:sp>
        <p:nvSpPr>
          <p:cNvPr id="5" name="Выноска-облако 4"/>
          <p:cNvSpPr/>
          <p:nvPr/>
        </p:nvSpPr>
        <p:spPr>
          <a:xfrm>
            <a:off x="0" y="232142"/>
            <a:ext cx="3630500" cy="1796088"/>
          </a:xfrm>
          <a:prstGeom prst="cloudCallou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1 етап: Підготовка.</a:t>
            </a:r>
            <a:endParaRPr lang="ru-RU" sz="2800" dirty="0"/>
          </a:p>
        </p:txBody>
      </p:sp>
      <p:pic>
        <p:nvPicPr>
          <p:cNvPr id="11266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5366" y="4923900"/>
            <a:ext cx="3263104" cy="2028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5309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9651" y="2541495"/>
            <a:ext cx="6600451" cy="2262781"/>
          </a:xfrm>
        </p:spPr>
        <p:txBody>
          <a:bodyPr>
            <a:normAutofit fontScale="90000"/>
          </a:bodyPr>
          <a:lstStyle/>
          <a:p>
            <a:r>
              <a:rPr lang="ru-RU" dirty="0"/>
              <a:t>9</a:t>
            </a:r>
            <a:r>
              <a:rPr lang="ru-RU" dirty="0" smtClean="0"/>
              <a:t> </a:t>
            </a:r>
            <a:r>
              <a:rPr lang="ru-RU" dirty="0" err="1" smtClean="0"/>
              <a:t>клас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Тема:</a:t>
            </a:r>
            <a:br>
              <a:rPr lang="ru-RU" dirty="0" smtClean="0"/>
            </a:br>
            <a:r>
              <a:rPr lang="uk-UA" dirty="0" err="1" smtClean="0"/>
              <a:t>Комп</a:t>
            </a:r>
            <a:r>
              <a:rPr lang="en-US" dirty="0" smtClean="0"/>
              <a:t>’</a:t>
            </a:r>
            <a:r>
              <a:rPr lang="uk-UA" dirty="0" err="1" smtClean="0"/>
              <a:t>ютерні</a:t>
            </a:r>
            <a:r>
              <a:rPr lang="uk-UA" dirty="0" smtClean="0"/>
              <a:t> мережі </a:t>
            </a:r>
            <a:br>
              <a:rPr lang="uk-UA" dirty="0" smtClean="0"/>
            </a:br>
            <a:r>
              <a:rPr lang="uk-UA" dirty="0" smtClean="0"/>
              <a:t>(6 год.)</a:t>
            </a:r>
            <a:endParaRPr lang="ru-RU" dirty="0"/>
          </a:p>
        </p:txBody>
      </p:sp>
      <p:sp>
        <p:nvSpPr>
          <p:cNvPr id="5" name="Выноска-облако 4"/>
          <p:cNvSpPr/>
          <p:nvPr/>
        </p:nvSpPr>
        <p:spPr>
          <a:xfrm>
            <a:off x="0" y="97671"/>
            <a:ext cx="3630500" cy="1796088"/>
          </a:xfrm>
          <a:prstGeom prst="cloudCallou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1 етап: Підготовка.</a:t>
            </a:r>
            <a:endParaRPr lang="ru-RU" sz="2800" dirty="0"/>
          </a:p>
        </p:txBody>
      </p:sp>
      <p:pic>
        <p:nvPicPr>
          <p:cNvPr id="10242" name="Picture 2" descr="Картинки по запросу компьютерные сети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1296" y="4303059"/>
            <a:ext cx="4248743" cy="2549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8652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706210835"/>
              </p:ext>
            </p:extLst>
          </p:nvPr>
        </p:nvGraphicFramePr>
        <p:xfrm>
          <a:off x="739588" y="255494"/>
          <a:ext cx="8404411" cy="6145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Картинки по запросу управление проектами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18" y="-174812"/>
            <a:ext cx="3215195" cy="2183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372393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Другая 1">
      <a:majorFont>
        <a:latin typeface="Monotype Corsiva"/>
        <a:ea typeface=""/>
        <a:cs typeface=""/>
      </a:majorFont>
      <a:minorFont>
        <a:latin typeface="Comic Sans MS"/>
        <a:ea typeface=""/>
        <a:cs typeface="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470</TotalTime>
  <Words>705</Words>
  <Application>Microsoft Office PowerPoint</Application>
  <PresentationFormat>Экран (4:3)</PresentationFormat>
  <Paragraphs>97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Comic Sans MS</vt:lpstr>
      <vt:lpstr>Monotype Corsiva</vt:lpstr>
      <vt:lpstr>Symbol</vt:lpstr>
      <vt:lpstr>Wingdings</vt:lpstr>
      <vt:lpstr>Wingdings 3</vt:lpstr>
      <vt:lpstr>Легкий дым</vt:lpstr>
      <vt:lpstr>Навчальний проект</vt:lpstr>
      <vt:lpstr>Проектна діяльність – педагогічна технологія, яка орієнтована на застосування знань та отримання нових знань та навичок шляхом самоосвіти. Методу проектів належить провідне місце серед інноваційних технологій Основоположник – американський філософ-прагматик, педагог Дж. Дьюи. </vt:lpstr>
      <vt:lpstr>Актуальність метода проектів, на мій погляд, складається перш за все у тому, що така робота створює такі ситуації, коли учні стають дослідниками. </vt:lpstr>
      <vt:lpstr>Мета проектного навчання складається у розвитку творчого потенціалу учнів, у тому, щоб створити умови, завдяки яким діти самостійно отримують знання із різноманітних джерел, використовують їх практично, розвивають свої комунікативні та дослідницькі вміння та навички.</vt:lpstr>
      <vt:lpstr>Презентация PowerPoint</vt:lpstr>
      <vt:lpstr>Презентация PowerPoint</vt:lpstr>
      <vt:lpstr>Проблема: Забезпечення інформаційної безпеки особистої інформації в Інтернеті.</vt:lpstr>
      <vt:lpstr>9 клас  Тема: Комп’ютерні мережі  (6 год.)</vt:lpstr>
      <vt:lpstr>Презентация PowerPoint</vt:lpstr>
      <vt:lpstr>Тип проекту: середньостроковий  (в межах однієї теми) дослідницький проект.</vt:lpstr>
      <vt:lpstr>Мета:</vt:lpstr>
      <vt:lpstr>Завдання:</vt:lpstr>
      <vt:lpstr>Презентация PowerPoint</vt:lpstr>
      <vt:lpstr>Презентация PowerPoint</vt:lpstr>
      <vt:lpstr>План реалізації проекту:</vt:lpstr>
      <vt:lpstr>Презентация PowerPoint</vt:lpstr>
      <vt:lpstr>Критерії оцінювання:</vt:lpstr>
      <vt:lpstr>Передбачувані результати:</vt:lpstr>
      <vt:lpstr>Мої навчальні проекти:</vt:lpstr>
      <vt:lpstr>Презентация PowerPoint</vt:lpstr>
      <vt:lpstr>Навчальний проект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Проблема: Створення міні-гри в Scratch</dc:title>
  <dc:creator>Ольга</dc:creator>
  <cp:lastModifiedBy>Ольга</cp:lastModifiedBy>
  <cp:revision>61</cp:revision>
  <dcterms:created xsi:type="dcterms:W3CDTF">2016-12-06T16:27:38Z</dcterms:created>
  <dcterms:modified xsi:type="dcterms:W3CDTF">2017-02-08T18:49:04Z</dcterms:modified>
</cp:coreProperties>
</file>